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2" r:id="rId2"/>
    <p:sldMasterId id="2147483752" r:id="rId3"/>
    <p:sldMasterId id="2147483764" r:id="rId4"/>
    <p:sldMasterId id="2147483777" r:id="rId5"/>
  </p:sldMasterIdLst>
  <p:notesMasterIdLst>
    <p:notesMasterId r:id="rId17"/>
  </p:notesMasterIdLst>
  <p:sldIdLst>
    <p:sldId id="262" r:id="rId6"/>
    <p:sldId id="298" r:id="rId7"/>
    <p:sldId id="318" r:id="rId8"/>
    <p:sldId id="593" r:id="rId9"/>
    <p:sldId id="316" r:id="rId10"/>
    <p:sldId id="598" r:id="rId11"/>
    <p:sldId id="597" r:id="rId12"/>
    <p:sldId id="326" r:id="rId13"/>
    <p:sldId id="592" r:id="rId14"/>
    <p:sldId id="301" r:id="rId15"/>
    <p:sldId id="302" r:id="rId16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185A86A-3648-18AF-E226-1083A345CABC}" name="Neil Arcot" initials="NA" userId="S::Neil.Arcot@ieso.ca::717ec282-5d84-4e1c-a05a-51fff3cc031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ed " initials="AM" lastIdx="5" clrIdx="0">
    <p:extLst>
      <p:ext uri="{19B8F6BF-5375-455C-9EA6-DF929625EA0E}">
        <p15:presenceInfo xmlns:p15="http://schemas.microsoft.com/office/powerpoint/2012/main" userId="Ahmed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B0BF"/>
    <a:srgbClr val="8CD2F4"/>
    <a:srgbClr val="210B70"/>
    <a:srgbClr val="C6E7C3"/>
    <a:srgbClr val="49A942"/>
    <a:srgbClr val="71B96B"/>
    <a:srgbClr val="000099"/>
    <a:srgbClr val="200B70"/>
    <a:srgbClr val="2D3CA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18" autoAdjust="0"/>
    <p:restoredTop sz="96569"/>
  </p:normalViewPr>
  <p:slideViewPr>
    <p:cSldViewPr snapToGrid="0" snapToObjects="1" showGuides="1">
      <p:cViewPr varScale="1">
        <p:scale>
          <a:sx n="140" d="100"/>
          <a:sy n="140" d="100"/>
        </p:scale>
        <p:origin x="13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jagec\AppData\Local\Microsoft\Windows\INetCache\Content.Outlook\VJRZMUV6\Graphs%20for%20Comm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70481682747404E-2"/>
          <c:y val="9.9040892276617845E-2"/>
          <c:w val="0.92595375402018409"/>
          <c:h val="0.80908314524194969"/>
        </c:manualLayout>
      </c:layout>
      <c:lineChart>
        <c:grouping val="standard"/>
        <c:varyColors val="0"/>
        <c:ser>
          <c:idx val="1"/>
          <c:order val="0"/>
          <c:tx>
            <c:strRef>
              <c:f>'W historical'!$B$6</c:f>
              <c:strCache>
                <c:ptCount val="1"/>
                <c:pt idx="0">
                  <c:v>APO 2025 Reference</c:v>
                </c:pt>
              </c:strCache>
            </c:strRef>
          </c:tx>
          <c:spPr>
            <a:ln w="63500" cap="rnd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c:spPr>
          <c:marker>
            <c:symbol val="none"/>
          </c:marker>
          <c:cat>
            <c:numRef>
              <c:f>'W historical'!$C$3:$AM$3</c:f>
              <c:numCache>
                <c:formatCode>General</c:formatCode>
                <c:ptCount val="3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  <c:pt idx="15">
                  <c:v>2029</c:v>
                </c:pt>
                <c:pt idx="16">
                  <c:v>2030</c:v>
                </c:pt>
                <c:pt idx="17">
                  <c:v>2031</c:v>
                </c:pt>
                <c:pt idx="18">
                  <c:v>2032</c:v>
                </c:pt>
                <c:pt idx="19">
                  <c:v>2033</c:v>
                </c:pt>
                <c:pt idx="20">
                  <c:v>2034</c:v>
                </c:pt>
                <c:pt idx="21">
                  <c:v>2035</c:v>
                </c:pt>
                <c:pt idx="22">
                  <c:v>2036</c:v>
                </c:pt>
                <c:pt idx="23">
                  <c:v>2037</c:v>
                </c:pt>
                <c:pt idx="24">
                  <c:v>2038</c:v>
                </c:pt>
                <c:pt idx="25">
                  <c:v>2039</c:v>
                </c:pt>
                <c:pt idx="26">
                  <c:v>2040</c:v>
                </c:pt>
                <c:pt idx="27">
                  <c:v>2041</c:v>
                </c:pt>
                <c:pt idx="28">
                  <c:v>2042</c:v>
                </c:pt>
                <c:pt idx="29">
                  <c:v>2043</c:v>
                </c:pt>
                <c:pt idx="30">
                  <c:v>2044</c:v>
                </c:pt>
                <c:pt idx="31">
                  <c:v>2045</c:v>
                </c:pt>
                <c:pt idx="32">
                  <c:v>2046</c:v>
                </c:pt>
                <c:pt idx="33">
                  <c:v>2047</c:v>
                </c:pt>
                <c:pt idx="34">
                  <c:v>2048</c:v>
                </c:pt>
                <c:pt idx="35">
                  <c:v>2049</c:v>
                </c:pt>
                <c:pt idx="36">
                  <c:v>2050</c:v>
                </c:pt>
              </c:numCache>
            </c:numRef>
          </c:cat>
          <c:val>
            <c:numRef>
              <c:f>'W historical'!$C$6:$AM$6</c:f>
              <c:numCache>
                <c:formatCode>General</c:formatCode>
                <c:ptCount val="37"/>
                <c:pt idx="10">
                  <c:v>147</c:v>
                </c:pt>
                <c:pt idx="11">
                  <c:v>151.03363793441605</c:v>
                </c:pt>
                <c:pt idx="12">
                  <c:v>156.66956916454774</c:v>
                </c:pt>
                <c:pt idx="13">
                  <c:v>163.93211825627338</c:v>
                </c:pt>
                <c:pt idx="14">
                  <c:v>173.21666137269574</c:v>
                </c:pt>
                <c:pt idx="15">
                  <c:v>181.99945867660105</c:v>
                </c:pt>
                <c:pt idx="16">
                  <c:v>188.90672174251878</c:v>
                </c:pt>
                <c:pt idx="17">
                  <c:v>193.39467928011945</c:v>
                </c:pt>
                <c:pt idx="18">
                  <c:v>199.73057273709571</c:v>
                </c:pt>
                <c:pt idx="19">
                  <c:v>204.60233124903041</c:v>
                </c:pt>
                <c:pt idx="20">
                  <c:v>208.48148326797113</c:v>
                </c:pt>
                <c:pt idx="21">
                  <c:v>214.77794245794161</c:v>
                </c:pt>
                <c:pt idx="22">
                  <c:v>220.69911944112539</c:v>
                </c:pt>
                <c:pt idx="23">
                  <c:v>225.68041098634515</c:v>
                </c:pt>
                <c:pt idx="24">
                  <c:v>231.44071738095127</c:v>
                </c:pt>
                <c:pt idx="25">
                  <c:v>234.49995695938694</c:v>
                </c:pt>
                <c:pt idx="26">
                  <c:v>238.08887977128268</c:v>
                </c:pt>
                <c:pt idx="27">
                  <c:v>240.03782048193</c:v>
                </c:pt>
                <c:pt idx="28">
                  <c:v>241.60670812698703</c:v>
                </c:pt>
                <c:pt idx="29">
                  <c:v>243.89446389386455</c:v>
                </c:pt>
                <c:pt idx="30">
                  <c:v>246.8095040014195</c:v>
                </c:pt>
                <c:pt idx="31">
                  <c:v>248.77949518554504</c:v>
                </c:pt>
                <c:pt idx="32">
                  <c:v>250.99223824843205</c:v>
                </c:pt>
                <c:pt idx="33">
                  <c:v>253.12541741637298</c:v>
                </c:pt>
                <c:pt idx="34">
                  <c:v>256.54413768939759</c:v>
                </c:pt>
                <c:pt idx="35">
                  <c:v>258.48180389189594</c:v>
                </c:pt>
                <c:pt idx="36">
                  <c:v>262.47699368529646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7B-4B87-9A58-C889D5F2CE48}"/>
            </c:ext>
          </c:extLst>
        </c:ser>
        <c:ser>
          <c:idx val="0"/>
          <c:order val="1"/>
          <c:tx>
            <c:strRef>
              <c:f>'W historical'!$B$4</c:f>
              <c:strCache>
                <c:ptCount val="1"/>
                <c:pt idx="0">
                  <c:v>Historical Electricity Demand</c:v>
                </c:pt>
              </c:strCache>
            </c:strRef>
          </c:tx>
          <c:spPr>
            <a:ln w="53975" cap="rnd" cmpd="sng" algn="ctr">
              <a:solidFill>
                <a:srgbClr val="210B70"/>
              </a:solidFill>
              <a:prstDash val="solid"/>
              <a:round/>
              <a:headEnd type="none" w="med" len="med"/>
              <a:tailEnd type="none" w="med" len="med"/>
            </a:ln>
            <a:effectLst/>
          </c:spPr>
          <c:marker>
            <c:symbol val="none"/>
          </c:marker>
          <c:cat>
            <c:numRef>
              <c:f>'W historical'!$C$3:$AM$3</c:f>
              <c:numCache>
                <c:formatCode>General</c:formatCode>
                <c:ptCount val="3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  <c:pt idx="15">
                  <c:v>2029</c:v>
                </c:pt>
                <c:pt idx="16">
                  <c:v>2030</c:v>
                </c:pt>
                <c:pt idx="17">
                  <c:v>2031</c:v>
                </c:pt>
                <c:pt idx="18">
                  <c:v>2032</c:v>
                </c:pt>
                <c:pt idx="19">
                  <c:v>2033</c:v>
                </c:pt>
                <c:pt idx="20">
                  <c:v>2034</c:v>
                </c:pt>
                <c:pt idx="21">
                  <c:v>2035</c:v>
                </c:pt>
                <c:pt idx="22">
                  <c:v>2036</c:v>
                </c:pt>
                <c:pt idx="23">
                  <c:v>2037</c:v>
                </c:pt>
                <c:pt idx="24">
                  <c:v>2038</c:v>
                </c:pt>
                <c:pt idx="25">
                  <c:v>2039</c:v>
                </c:pt>
                <c:pt idx="26">
                  <c:v>2040</c:v>
                </c:pt>
                <c:pt idx="27">
                  <c:v>2041</c:v>
                </c:pt>
                <c:pt idx="28">
                  <c:v>2042</c:v>
                </c:pt>
                <c:pt idx="29">
                  <c:v>2043</c:v>
                </c:pt>
                <c:pt idx="30">
                  <c:v>2044</c:v>
                </c:pt>
                <c:pt idx="31">
                  <c:v>2045</c:v>
                </c:pt>
                <c:pt idx="32">
                  <c:v>2046</c:v>
                </c:pt>
                <c:pt idx="33">
                  <c:v>2047</c:v>
                </c:pt>
                <c:pt idx="34">
                  <c:v>2048</c:v>
                </c:pt>
                <c:pt idx="35">
                  <c:v>2049</c:v>
                </c:pt>
                <c:pt idx="36">
                  <c:v>2050</c:v>
                </c:pt>
              </c:numCache>
            </c:numRef>
          </c:cat>
          <c:val>
            <c:numRef>
              <c:f>'W historical'!$C$4:$AM$4</c:f>
              <c:numCache>
                <c:formatCode>General</c:formatCode>
                <c:ptCount val="37"/>
                <c:pt idx="0">
                  <c:v>145.04</c:v>
                </c:pt>
                <c:pt idx="1">
                  <c:v>143.31</c:v>
                </c:pt>
                <c:pt idx="2">
                  <c:v>143.25</c:v>
                </c:pt>
                <c:pt idx="3">
                  <c:v>138.69</c:v>
                </c:pt>
                <c:pt idx="4">
                  <c:v>144.16999999999999</c:v>
                </c:pt>
                <c:pt idx="5">
                  <c:v>141.96</c:v>
                </c:pt>
                <c:pt idx="6">
                  <c:v>139.88999999999999</c:v>
                </c:pt>
                <c:pt idx="7">
                  <c:v>141.62</c:v>
                </c:pt>
                <c:pt idx="8">
                  <c:v>145.11000000000001</c:v>
                </c:pt>
                <c:pt idx="9">
                  <c:v>144.35</c:v>
                </c:pt>
                <c:pt idx="10">
                  <c:v>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7B-4B87-9A58-C889D5F2C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45427840"/>
        <c:axId val="945423904"/>
      </c:lineChart>
      <c:catAx>
        <c:axId val="94542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46464"/>
            </a:solidFill>
            <a:prstDash val="solid"/>
            <a:round/>
            <a:headEnd type="none" w="med" len="med"/>
            <a:tailEnd type="none" w="med" len="med"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945423904"/>
        <c:crosses val="autoZero"/>
        <c:auto val="1"/>
        <c:lblAlgn val="ctr"/>
        <c:lblOffset val="0"/>
        <c:noMultiLvlLbl val="0"/>
      </c:catAx>
      <c:valAx>
        <c:axId val="945423904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9454278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41275" cap="flat" cmpd="sng" algn="ctr">
      <a:noFill/>
      <a:round/>
    </a:ln>
    <a:effectLst/>
  </c:spPr>
  <c:txPr>
    <a:bodyPr/>
    <a:lstStyle/>
    <a:p>
      <a:pPr>
        <a:defRPr sz="1000" b="0" baseline="0">
          <a:solidFill>
            <a:srgbClr val="646464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image" Target="../media/image28.png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image" Target="../media/image28.png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974355-0F7D-411C-AB2C-857EBF177483}" type="doc">
      <dgm:prSet loTypeId="urn:microsoft.com/office/officeart/2005/8/layout/vList4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D92437C4-D757-4D3C-9183-2A111A7E78F9}">
      <dgm:prSet phldrT="[Text]" custT="1"/>
      <dgm:spPr/>
      <dgm:t>
        <a:bodyPr/>
        <a:lstStyle/>
        <a:p>
          <a:r>
            <a:rPr lang="en-CA" sz="1400" dirty="0"/>
            <a:t>Nuclear</a:t>
          </a:r>
        </a:p>
      </dgm:t>
    </dgm:pt>
    <dgm:pt modelId="{7244F974-DFF8-4407-9F21-43160B9995B6}" type="parTrans" cxnId="{136E0D90-5BB7-48E8-88C9-EAF58DCA8A26}">
      <dgm:prSet/>
      <dgm:spPr/>
      <dgm:t>
        <a:bodyPr/>
        <a:lstStyle/>
        <a:p>
          <a:endParaRPr lang="en-CA" sz="1400"/>
        </a:p>
      </dgm:t>
    </dgm:pt>
    <dgm:pt modelId="{6E0D302F-4B65-42E0-91E3-916DD6AE2DA2}" type="sibTrans" cxnId="{136E0D90-5BB7-48E8-88C9-EAF58DCA8A26}">
      <dgm:prSet/>
      <dgm:spPr/>
      <dgm:t>
        <a:bodyPr/>
        <a:lstStyle/>
        <a:p>
          <a:endParaRPr lang="en-CA" sz="1400"/>
        </a:p>
      </dgm:t>
    </dgm:pt>
    <dgm:pt modelId="{B88145DD-03DC-4F25-8A6F-D3F219D4D418}">
      <dgm:prSet phldrT="[Text]" custT="1"/>
      <dgm:spPr/>
      <dgm:t>
        <a:bodyPr/>
        <a:lstStyle/>
        <a:p>
          <a:r>
            <a:rPr lang="en-CA" sz="1400" dirty="0"/>
            <a:t>Hydro</a:t>
          </a:r>
        </a:p>
      </dgm:t>
    </dgm:pt>
    <dgm:pt modelId="{CA59B995-A8D2-4CD7-B58A-1714022EC5E6}" type="parTrans" cxnId="{8770EE6E-9542-4794-BCF9-AEBB5939EEB2}">
      <dgm:prSet/>
      <dgm:spPr/>
      <dgm:t>
        <a:bodyPr/>
        <a:lstStyle/>
        <a:p>
          <a:endParaRPr lang="en-CA" sz="1400"/>
        </a:p>
      </dgm:t>
    </dgm:pt>
    <dgm:pt modelId="{CD98513D-7960-41C2-BC78-FBF4A2D75020}" type="sibTrans" cxnId="{8770EE6E-9542-4794-BCF9-AEBB5939EEB2}">
      <dgm:prSet/>
      <dgm:spPr/>
      <dgm:t>
        <a:bodyPr/>
        <a:lstStyle/>
        <a:p>
          <a:endParaRPr lang="en-CA" sz="1400"/>
        </a:p>
      </dgm:t>
    </dgm:pt>
    <dgm:pt modelId="{1CDEF803-D5B9-406C-9CA1-389C56A24338}">
      <dgm:prSet phldrT="[Text]" custT="1"/>
      <dgm:spPr/>
      <dgm:t>
        <a:bodyPr/>
        <a:lstStyle/>
        <a:p>
          <a:r>
            <a:rPr lang="en-CA" sz="1400" dirty="0"/>
            <a:t>Natural Gas</a:t>
          </a:r>
        </a:p>
      </dgm:t>
    </dgm:pt>
    <dgm:pt modelId="{FDE2FC1F-0E08-4EBA-A3DF-9C3F7FD81271}" type="parTrans" cxnId="{BBE44360-152F-4695-8CE3-C6675FFE2F77}">
      <dgm:prSet/>
      <dgm:spPr/>
      <dgm:t>
        <a:bodyPr/>
        <a:lstStyle/>
        <a:p>
          <a:endParaRPr lang="en-CA" sz="1400"/>
        </a:p>
      </dgm:t>
    </dgm:pt>
    <dgm:pt modelId="{48E5A3F3-B393-4740-8F4B-25C11B9273F7}" type="sibTrans" cxnId="{BBE44360-152F-4695-8CE3-C6675FFE2F77}">
      <dgm:prSet/>
      <dgm:spPr/>
      <dgm:t>
        <a:bodyPr/>
        <a:lstStyle/>
        <a:p>
          <a:endParaRPr lang="en-CA" sz="1400"/>
        </a:p>
      </dgm:t>
    </dgm:pt>
    <dgm:pt modelId="{DDD0CF8F-16EF-45B1-8BC1-25CC6BFFC596}">
      <dgm:prSet phldrT="[Text]" custT="1"/>
      <dgm:spPr/>
      <dgm:t>
        <a:bodyPr/>
        <a:lstStyle/>
        <a:p>
          <a:r>
            <a:rPr lang="en-CA" sz="1400" dirty="0"/>
            <a:t>Wind</a:t>
          </a:r>
        </a:p>
      </dgm:t>
    </dgm:pt>
    <dgm:pt modelId="{31749D2F-EF43-435D-9B95-79A1D9134EA6}" type="parTrans" cxnId="{CEA17181-0B61-4E60-AC14-3DC682D9BD97}">
      <dgm:prSet/>
      <dgm:spPr/>
      <dgm:t>
        <a:bodyPr/>
        <a:lstStyle/>
        <a:p>
          <a:endParaRPr lang="en-CA" sz="1400"/>
        </a:p>
      </dgm:t>
    </dgm:pt>
    <dgm:pt modelId="{D49581F8-7478-40EF-90C7-96B036C675A1}" type="sibTrans" cxnId="{CEA17181-0B61-4E60-AC14-3DC682D9BD97}">
      <dgm:prSet/>
      <dgm:spPr/>
      <dgm:t>
        <a:bodyPr/>
        <a:lstStyle/>
        <a:p>
          <a:endParaRPr lang="en-CA" sz="1400"/>
        </a:p>
      </dgm:t>
    </dgm:pt>
    <dgm:pt modelId="{F9AEF369-E4D7-469A-8A04-5B03313AD09A}">
      <dgm:prSet phldrT="[Text]" custT="1"/>
      <dgm:spPr/>
      <dgm:t>
        <a:bodyPr/>
        <a:lstStyle/>
        <a:p>
          <a:r>
            <a:rPr lang="en-CA" sz="1400" dirty="0"/>
            <a:t>Solar</a:t>
          </a:r>
        </a:p>
      </dgm:t>
    </dgm:pt>
    <dgm:pt modelId="{B5A99949-8102-4821-AB44-747E5D5EA0AE}" type="parTrans" cxnId="{97172CD2-5E0F-440C-9F45-FA691184215E}">
      <dgm:prSet/>
      <dgm:spPr/>
      <dgm:t>
        <a:bodyPr/>
        <a:lstStyle/>
        <a:p>
          <a:endParaRPr lang="en-CA" sz="1400"/>
        </a:p>
      </dgm:t>
    </dgm:pt>
    <dgm:pt modelId="{C01F2043-26B1-4AE2-B745-E535D9356742}" type="sibTrans" cxnId="{97172CD2-5E0F-440C-9F45-FA691184215E}">
      <dgm:prSet/>
      <dgm:spPr/>
      <dgm:t>
        <a:bodyPr/>
        <a:lstStyle/>
        <a:p>
          <a:endParaRPr lang="en-CA" sz="1400"/>
        </a:p>
      </dgm:t>
    </dgm:pt>
    <dgm:pt modelId="{6B738843-2ADE-4594-B9AF-129842D152DA}">
      <dgm:prSet phldrT="[Text]" custT="1"/>
      <dgm:spPr/>
      <dgm:t>
        <a:bodyPr/>
        <a:lstStyle/>
        <a:p>
          <a:r>
            <a:rPr lang="en-CA" sz="1400" dirty="0"/>
            <a:t>Battery Storage</a:t>
          </a:r>
        </a:p>
      </dgm:t>
    </dgm:pt>
    <dgm:pt modelId="{A7D14ACA-6C62-46FE-97D1-21123C07CDDD}" type="parTrans" cxnId="{9A7CB354-9DE4-4347-BD67-45312C1680DD}">
      <dgm:prSet/>
      <dgm:spPr/>
      <dgm:t>
        <a:bodyPr/>
        <a:lstStyle/>
        <a:p>
          <a:endParaRPr lang="en-CA" sz="1400"/>
        </a:p>
      </dgm:t>
    </dgm:pt>
    <dgm:pt modelId="{2D7B4A8E-88C6-439B-86FC-BBC2B0BD773F}" type="sibTrans" cxnId="{9A7CB354-9DE4-4347-BD67-45312C1680DD}">
      <dgm:prSet/>
      <dgm:spPr/>
      <dgm:t>
        <a:bodyPr/>
        <a:lstStyle/>
        <a:p>
          <a:endParaRPr lang="en-CA" sz="1400"/>
        </a:p>
      </dgm:t>
    </dgm:pt>
    <dgm:pt modelId="{679BF696-4AE2-4478-9E6E-2C735B6F6B50}">
      <dgm:prSet phldrT="[Text]" custT="1"/>
      <dgm:spPr/>
      <dgm:t>
        <a:bodyPr/>
        <a:lstStyle/>
        <a:p>
          <a:r>
            <a:rPr lang="en-CA" sz="1400" dirty="0"/>
            <a:t>Biofuel</a:t>
          </a:r>
        </a:p>
      </dgm:t>
    </dgm:pt>
    <dgm:pt modelId="{DA3D9097-3DC8-4A5E-9909-7D2E6942C6FA}" type="parTrans" cxnId="{3059B4DE-684E-4F69-9E61-D64599F696EE}">
      <dgm:prSet/>
      <dgm:spPr/>
      <dgm:t>
        <a:bodyPr/>
        <a:lstStyle/>
        <a:p>
          <a:endParaRPr lang="en-CA" sz="1400"/>
        </a:p>
      </dgm:t>
    </dgm:pt>
    <dgm:pt modelId="{AFB674AF-D63A-438A-B2B6-E732932B29E5}" type="sibTrans" cxnId="{3059B4DE-684E-4F69-9E61-D64599F696EE}">
      <dgm:prSet/>
      <dgm:spPr/>
      <dgm:t>
        <a:bodyPr/>
        <a:lstStyle/>
        <a:p>
          <a:endParaRPr lang="en-CA" sz="1400"/>
        </a:p>
      </dgm:t>
    </dgm:pt>
    <dgm:pt modelId="{21962FDF-909C-432E-A7DF-95BCB2BD04F8}" type="pres">
      <dgm:prSet presAssocID="{42974355-0F7D-411C-AB2C-857EBF177483}" presName="linear" presStyleCnt="0">
        <dgm:presLayoutVars>
          <dgm:dir/>
          <dgm:resizeHandles val="exact"/>
        </dgm:presLayoutVars>
      </dgm:prSet>
      <dgm:spPr/>
    </dgm:pt>
    <dgm:pt modelId="{2396C7B7-E4BE-44E1-85D8-1E416C09EBA2}" type="pres">
      <dgm:prSet presAssocID="{D92437C4-D757-4D3C-9183-2A111A7E78F9}" presName="comp" presStyleCnt="0"/>
      <dgm:spPr/>
    </dgm:pt>
    <dgm:pt modelId="{829ABB4C-ADDC-40FF-A67D-97A15714DE98}" type="pres">
      <dgm:prSet presAssocID="{D92437C4-D757-4D3C-9183-2A111A7E78F9}" presName="box" presStyleLbl="node1" presStyleIdx="0" presStyleCnt="7" custLinFactNeighborX="-4333"/>
      <dgm:spPr/>
    </dgm:pt>
    <dgm:pt modelId="{6E1F3544-A9E7-42D9-8E5C-69A249FC4DFD}" type="pres">
      <dgm:prSet presAssocID="{D92437C4-D757-4D3C-9183-2A111A7E78F9}" presName="img" presStyleLbl="fgImgPlace1" presStyleIdx="0" presStyleCnt="7" custScaleY="92833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F92A5C17-0CA1-4620-9BA5-B6D62730395B}" type="pres">
      <dgm:prSet presAssocID="{D92437C4-D757-4D3C-9183-2A111A7E78F9}" presName="text" presStyleLbl="node1" presStyleIdx="0" presStyleCnt="7">
        <dgm:presLayoutVars>
          <dgm:bulletEnabled val="1"/>
        </dgm:presLayoutVars>
      </dgm:prSet>
      <dgm:spPr/>
    </dgm:pt>
    <dgm:pt modelId="{0D380FA7-6BCC-429D-B941-ACE8486C8806}" type="pres">
      <dgm:prSet presAssocID="{6E0D302F-4B65-42E0-91E3-916DD6AE2DA2}" presName="spacer" presStyleCnt="0"/>
      <dgm:spPr/>
    </dgm:pt>
    <dgm:pt modelId="{46003E1A-3A93-47FA-951C-350850A0B3A4}" type="pres">
      <dgm:prSet presAssocID="{B88145DD-03DC-4F25-8A6F-D3F219D4D418}" presName="comp" presStyleCnt="0"/>
      <dgm:spPr/>
    </dgm:pt>
    <dgm:pt modelId="{DFE82EDB-C28F-4D94-8D0D-A225B85DD73B}" type="pres">
      <dgm:prSet presAssocID="{B88145DD-03DC-4F25-8A6F-D3F219D4D418}" presName="box" presStyleLbl="node1" presStyleIdx="1" presStyleCnt="7"/>
      <dgm:spPr/>
    </dgm:pt>
    <dgm:pt modelId="{57DA9CFC-7B28-4969-BE28-E082022CD245}" type="pres">
      <dgm:prSet presAssocID="{B88145DD-03DC-4F25-8A6F-D3F219D4D418}" presName="img" presStyleLbl="fgImgPlace1" presStyleIdx="1" presStyleCnt="7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386FACD9-8FBA-4E5F-A8BA-86726FE9F6B1}" type="pres">
      <dgm:prSet presAssocID="{B88145DD-03DC-4F25-8A6F-D3F219D4D418}" presName="text" presStyleLbl="node1" presStyleIdx="1" presStyleCnt="7">
        <dgm:presLayoutVars>
          <dgm:bulletEnabled val="1"/>
        </dgm:presLayoutVars>
      </dgm:prSet>
      <dgm:spPr/>
    </dgm:pt>
    <dgm:pt modelId="{EA04788A-53C1-43AF-BDCA-9794E36663BD}" type="pres">
      <dgm:prSet presAssocID="{CD98513D-7960-41C2-BC78-FBF4A2D75020}" presName="spacer" presStyleCnt="0"/>
      <dgm:spPr/>
    </dgm:pt>
    <dgm:pt modelId="{3F21DAE0-C1EB-48AB-A0D2-58BEB32AB752}" type="pres">
      <dgm:prSet presAssocID="{1CDEF803-D5B9-406C-9CA1-389C56A24338}" presName="comp" presStyleCnt="0"/>
      <dgm:spPr/>
    </dgm:pt>
    <dgm:pt modelId="{E3998249-FF2B-4AC5-A7C1-7882AFFBE049}" type="pres">
      <dgm:prSet presAssocID="{1CDEF803-D5B9-406C-9CA1-389C56A24338}" presName="box" presStyleLbl="node1" presStyleIdx="2" presStyleCnt="7"/>
      <dgm:spPr/>
    </dgm:pt>
    <dgm:pt modelId="{B9C2C2F1-537C-4574-BB36-C56A5FA04FB1}" type="pres">
      <dgm:prSet presAssocID="{1CDEF803-D5B9-406C-9CA1-389C56A24338}" presName="img" presStyleLbl="fgImgPlace1" presStyleIdx="2" presStyleCnt="7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D741F8CA-3E8B-48EB-9032-BCF0DAEC7B20}" type="pres">
      <dgm:prSet presAssocID="{1CDEF803-D5B9-406C-9CA1-389C56A24338}" presName="text" presStyleLbl="node1" presStyleIdx="2" presStyleCnt="7">
        <dgm:presLayoutVars>
          <dgm:bulletEnabled val="1"/>
        </dgm:presLayoutVars>
      </dgm:prSet>
      <dgm:spPr/>
    </dgm:pt>
    <dgm:pt modelId="{22D5E0B2-22B2-4A26-9AC7-F20EB6BA53C6}" type="pres">
      <dgm:prSet presAssocID="{48E5A3F3-B393-4740-8F4B-25C11B9273F7}" presName="spacer" presStyleCnt="0"/>
      <dgm:spPr/>
    </dgm:pt>
    <dgm:pt modelId="{7F60E592-91A1-484D-AE8D-F214B1D50865}" type="pres">
      <dgm:prSet presAssocID="{DDD0CF8F-16EF-45B1-8BC1-25CC6BFFC596}" presName="comp" presStyleCnt="0"/>
      <dgm:spPr/>
    </dgm:pt>
    <dgm:pt modelId="{954B3535-0AB6-41CE-BD01-13125C2FD7B5}" type="pres">
      <dgm:prSet presAssocID="{DDD0CF8F-16EF-45B1-8BC1-25CC6BFFC596}" presName="box" presStyleLbl="node1" presStyleIdx="3" presStyleCnt="7"/>
      <dgm:spPr/>
    </dgm:pt>
    <dgm:pt modelId="{5355F37A-42BC-4AD7-8CD3-1F624B6CF899}" type="pres">
      <dgm:prSet presAssocID="{DDD0CF8F-16EF-45B1-8BC1-25CC6BFFC596}" presName="img" presStyleLbl="fgImgPlace1" presStyleIdx="3" presStyleCnt="7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6A4623D3-517A-4B55-915A-8F5C33A876E9}" type="pres">
      <dgm:prSet presAssocID="{DDD0CF8F-16EF-45B1-8BC1-25CC6BFFC596}" presName="text" presStyleLbl="node1" presStyleIdx="3" presStyleCnt="7">
        <dgm:presLayoutVars>
          <dgm:bulletEnabled val="1"/>
        </dgm:presLayoutVars>
      </dgm:prSet>
      <dgm:spPr/>
    </dgm:pt>
    <dgm:pt modelId="{E66C26A0-E296-46BB-93BB-21DAC76F5A69}" type="pres">
      <dgm:prSet presAssocID="{D49581F8-7478-40EF-90C7-96B036C675A1}" presName="spacer" presStyleCnt="0"/>
      <dgm:spPr/>
    </dgm:pt>
    <dgm:pt modelId="{5CDD915D-0EC1-4CFF-A1EA-EAAE80FCD0A1}" type="pres">
      <dgm:prSet presAssocID="{F9AEF369-E4D7-469A-8A04-5B03313AD09A}" presName="comp" presStyleCnt="0"/>
      <dgm:spPr/>
    </dgm:pt>
    <dgm:pt modelId="{3CFC34E5-3854-4829-A429-413BDE19BF1A}" type="pres">
      <dgm:prSet presAssocID="{F9AEF369-E4D7-469A-8A04-5B03313AD09A}" presName="box" presStyleLbl="node1" presStyleIdx="4" presStyleCnt="7" custLinFactNeighborX="-445"/>
      <dgm:spPr/>
    </dgm:pt>
    <dgm:pt modelId="{593D6653-AAB1-447A-9D01-88167038325C}" type="pres">
      <dgm:prSet presAssocID="{F9AEF369-E4D7-469A-8A04-5B03313AD09A}" presName="img" presStyleLbl="fgImgPlace1" presStyleIdx="4" presStyleCnt="7"/>
      <dgm:spPr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DA67EA59-C783-4BE1-A0D4-BF1FA83FAABF}" type="pres">
      <dgm:prSet presAssocID="{F9AEF369-E4D7-469A-8A04-5B03313AD09A}" presName="text" presStyleLbl="node1" presStyleIdx="4" presStyleCnt="7">
        <dgm:presLayoutVars>
          <dgm:bulletEnabled val="1"/>
        </dgm:presLayoutVars>
      </dgm:prSet>
      <dgm:spPr/>
    </dgm:pt>
    <dgm:pt modelId="{3F055D35-20A3-45DB-8EFB-F9781C73B5B9}" type="pres">
      <dgm:prSet presAssocID="{C01F2043-26B1-4AE2-B745-E535D9356742}" presName="spacer" presStyleCnt="0"/>
      <dgm:spPr/>
    </dgm:pt>
    <dgm:pt modelId="{BE6605EE-86F3-4E53-8A7C-5E79010FCC3E}" type="pres">
      <dgm:prSet presAssocID="{6B738843-2ADE-4594-B9AF-129842D152DA}" presName="comp" presStyleCnt="0"/>
      <dgm:spPr/>
    </dgm:pt>
    <dgm:pt modelId="{8B6B3FEB-C810-4877-AA6E-C94D7361093A}" type="pres">
      <dgm:prSet presAssocID="{6B738843-2ADE-4594-B9AF-129842D152DA}" presName="box" presStyleLbl="node1" presStyleIdx="5" presStyleCnt="7"/>
      <dgm:spPr/>
    </dgm:pt>
    <dgm:pt modelId="{23DF69BA-7F90-41B1-B2C2-2FE2D5670D9B}" type="pres">
      <dgm:prSet presAssocID="{6B738843-2ADE-4594-B9AF-129842D152DA}" presName="img" presStyleLbl="fgImgPlace1" presStyleIdx="5" presStyleCnt="7"/>
      <dgm:spPr>
        <a:blipFill>
          <a:blip xmlns:r="http://schemas.openxmlformats.org/officeDocument/2006/relationships"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DE33FFED-DB66-49B0-9AAC-76E44736C126}" type="pres">
      <dgm:prSet presAssocID="{6B738843-2ADE-4594-B9AF-129842D152DA}" presName="text" presStyleLbl="node1" presStyleIdx="5" presStyleCnt="7">
        <dgm:presLayoutVars>
          <dgm:bulletEnabled val="1"/>
        </dgm:presLayoutVars>
      </dgm:prSet>
      <dgm:spPr/>
    </dgm:pt>
    <dgm:pt modelId="{C38E171A-9EC6-4274-A8AB-C245FA13F484}" type="pres">
      <dgm:prSet presAssocID="{2D7B4A8E-88C6-439B-86FC-BBC2B0BD773F}" presName="spacer" presStyleCnt="0"/>
      <dgm:spPr/>
    </dgm:pt>
    <dgm:pt modelId="{7B0FD8B0-38D5-40BA-9887-939BEB4E88B0}" type="pres">
      <dgm:prSet presAssocID="{679BF696-4AE2-4478-9E6E-2C735B6F6B50}" presName="comp" presStyleCnt="0"/>
      <dgm:spPr/>
    </dgm:pt>
    <dgm:pt modelId="{D9B2E468-FD11-4FD5-AB6C-11ECB174E267}" type="pres">
      <dgm:prSet presAssocID="{679BF696-4AE2-4478-9E6E-2C735B6F6B50}" presName="box" presStyleLbl="node1" presStyleIdx="6" presStyleCnt="7"/>
      <dgm:spPr/>
    </dgm:pt>
    <dgm:pt modelId="{E518F208-9197-4B9D-B765-D449F9621482}" type="pres">
      <dgm:prSet presAssocID="{679BF696-4AE2-4478-9E6E-2C735B6F6B50}" presName="img" presStyleLbl="fgImgPlace1" presStyleIdx="6" presStyleCnt="7"/>
      <dgm:spPr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269AE641-1101-4415-A905-DBB880299999}" type="pres">
      <dgm:prSet presAssocID="{679BF696-4AE2-4478-9E6E-2C735B6F6B50}" presName="text" presStyleLbl="node1" presStyleIdx="6" presStyleCnt="7">
        <dgm:presLayoutVars>
          <dgm:bulletEnabled val="1"/>
        </dgm:presLayoutVars>
      </dgm:prSet>
      <dgm:spPr/>
    </dgm:pt>
  </dgm:ptLst>
  <dgm:cxnLst>
    <dgm:cxn modelId="{21F8C606-D205-4BCC-B704-7D7844AF66BF}" type="presOf" srcId="{D92437C4-D757-4D3C-9183-2A111A7E78F9}" destId="{829ABB4C-ADDC-40FF-A67D-97A15714DE98}" srcOrd="0" destOrd="0" presId="urn:microsoft.com/office/officeart/2005/8/layout/vList4"/>
    <dgm:cxn modelId="{2FC8CB13-1D39-4688-B0E7-14FBCF8BE0DA}" type="presOf" srcId="{DDD0CF8F-16EF-45B1-8BC1-25CC6BFFC596}" destId="{954B3535-0AB6-41CE-BD01-13125C2FD7B5}" srcOrd="0" destOrd="0" presId="urn:microsoft.com/office/officeart/2005/8/layout/vList4"/>
    <dgm:cxn modelId="{99E9D51A-CD71-4C04-9C6E-DD4796BEA57D}" type="presOf" srcId="{679BF696-4AE2-4478-9E6E-2C735B6F6B50}" destId="{269AE641-1101-4415-A905-DBB880299999}" srcOrd="1" destOrd="0" presId="urn:microsoft.com/office/officeart/2005/8/layout/vList4"/>
    <dgm:cxn modelId="{502EB126-3266-4BB5-93C9-492DEE39B9D3}" type="presOf" srcId="{679BF696-4AE2-4478-9E6E-2C735B6F6B50}" destId="{D9B2E468-FD11-4FD5-AB6C-11ECB174E267}" srcOrd="0" destOrd="0" presId="urn:microsoft.com/office/officeart/2005/8/layout/vList4"/>
    <dgm:cxn modelId="{CF015D30-30EA-4E9F-8F2E-762B80828AB1}" type="presOf" srcId="{DDD0CF8F-16EF-45B1-8BC1-25CC6BFFC596}" destId="{6A4623D3-517A-4B55-915A-8F5C33A876E9}" srcOrd="1" destOrd="0" presId="urn:microsoft.com/office/officeart/2005/8/layout/vList4"/>
    <dgm:cxn modelId="{B8439A31-03B8-4C51-8B77-B825568AAC6D}" type="presOf" srcId="{6B738843-2ADE-4594-B9AF-129842D152DA}" destId="{8B6B3FEB-C810-4877-AA6E-C94D7361093A}" srcOrd="0" destOrd="0" presId="urn:microsoft.com/office/officeart/2005/8/layout/vList4"/>
    <dgm:cxn modelId="{BBE44360-152F-4695-8CE3-C6675FFE2F77}" srcId="{42974355-0F7D-411C-AB2C-857EBF177483}" destId="{1CDEF803-D5B9-406C-9CA1-389C56A24338}" srcOrd="2" destOrd="0" parTransId="{FDE2FC1F-0E08-4EBA-A3DF-9C3F7FD81271}" sibTransId="{48E5A3F3-B393-4740-8F4B-25C11B9273F7}"/>
    <dgm:cxn modelId="{20244C6D-AC81-49F2-AA9A-4B3749519FFD}" type="presOf" srcId="{B88145DD-03DC-4F25-8A6F-D3F219D4D418}" destId="{DFE82EDB-C28F-4D94-8D0D-A225B85DD73B}" srcOrd="0" destOrd="0" presId="urn:microsoft.com/office/officeart/2005/8/layout/vList4"/>
    <dgm:cxn modelId="{8770EE6E-9542-4794-BCF9-AEBB5939EEB2}" srcId="{42974355-0F7D-411C-AB2C-857EBF177483}" destId="{B88145DD-03DC-4F25-8A6F-D3F219D4D418}" srcOrd="1" destOrd="0" parTransId="{CA59B995-A8D2-4CD7-B58A-1714022EC5E6}" sibTransId="{CD98513D-7960-41C2-BC78-FBF4A2D75020}"/>
    <dgm:cxn modelId="{3BE7B76F-C0A3-44E6-B7E3-CEDE9AEDE5E9}" type="presOf" srcId="{F9AEF369-E4D7-469A-8A04-5B03313AD09A}" destId="{3CFC34E5-3854-4829-A429-413BDE19BF1A}" srcOrd="0" destOrd="0" presId="urn:microsoft.com/office/officeart/2005/8/layout/vList4"/>
    <dgm:cxn modelId="{9A7CB354-9DE4-4347-BD67-45312C1680DD}" srcId="{42974355-0F7D-411C-AB2C-857EBF177483}" destId="{6B738843-2ADE-4594-B9AF-129842D152DA}" srcOrd="5" destOrd="0" parTransId="{A7D14ACA-6C62-46FE-97D1-21123C07CDDD}" sibTransId="{2D7B4A8E-88C6-439B-86FC-BBC2B0BD773F}"/>
    <dgm:cxn modelId="{BDC34D75-308D-4088-B676-6A402B94C01E}" type="presOf" srcId="{1CDEF803-D5B9-406C-9CA1-389C56A24338}" destId="{E3998249-FF2B-4AC5-A7C1-7882AFFBE049}" srcOrd="0" destOrd="0" presId="urn:microsoft.com/office/officeart/2005/8/layout/vList4"/>
    <dgm:cxn modelId="{CEA17181-0B61-4E60-AC14-3DC682D9BD97}" srcId="{42974355-0F7D-411C-AB2C-857EBF177483}" destId="{DDD0CF8F-16EF-45B1-8BC1-25CC6BFFC596}" srcOrd="3" destOrd="0" parTransId="{31749D2F-EF43-435D-9B95-79A1D9134EA6}" sibTransId="{D49581F8-7478-40EF-90C7-96B036C675A1}"/>
    <dgm:cxn modelId="{DC71CA89-BBEF-434A-95E2-D6FE2BF52217}" type="presOf" srcId="{42974355-0F7D-411C-AB2C-857EBF177483}" destId="{21962FDF-909C-432E-A7DF-95BCB2BD04F8}" srcOrd="0" destOrd="0" presId="urn:microsoft.com/office/officeart/2005/8/layout/vList4"/>
    <dgm:cxn modelId="{136E0D90-5BB7-48E8-88C9-EAF58DCA8A26}" srcId="{42974355-0F7D-411C-AB2C-857EBF177483}" destId="{D92437C4-D757-4D3C-9183-2A111A7E78F9}" srcOrd="0" destOrd="0" parTransId="{7244F974-DFF8-4407-9F21-43160B9995B6}" sibTransId="{6E0D302F-4B65-42E0-91E3-916DD6AE2DA2}"/>
    <dgm:cxn modelId="{EF8C3BA9-CE8C-4817-A8F1-9F327AD987E2}" type="presOf" srcId="{1CDEF803-D5B9-406C-9CA1-389C56A24338}" destId="{D741F8CA-3E8B-48EB-9032-BCF0DAEC7B20}" srcOrd="1" destOrd="0" presId="urn:microsoft.com/office/officeart/2005/8/layout/vList4"/>
    <dgm:cxn modelId="{7BEC15B5-5B76-4821-AE10-1D5AAED7AAA0}" type="presOf" srcId="{F9AEF369-E4D7-469A-8A04-5B03313AD09A}" destId="{DA67EA59-C783-4BE1-A0D4-BF1FA83FAABF}" srcOrd="1" destOrd="0" presId="urn:microsoft.com/office/officeart/2005/8/layout/vList4"/>
    <dgm:cxn modelId="{6546C6C6-7CCE-4207-83C7-91177038020B}" type="presOf" srcId="{6B738843-2ADE-4594-B9AF-129842D152DA}" destId="{DE33FFED-DB66-49B0-9AAC-76E44736C126}" srcOrd="1" destOrd="0" presId="urn:microsoft.com/office/officeart/2005/8/layout/vList4"/>
    <dgm:cxn modelId="{97172CD2-5E0F-440C-9F45-FA691184215E}" srcId="{42974355-0F7D-411C-AB2C-857EBF177483}" destId="{F9AEF369-E4D7-469A-8A04-5B03313AD09A}" srcOrd="4" destOrd="0" parTransId="{B5A99949-8102-4821-AB44-747E5D5EA0AE}" sibTransId="{C01F2043-26B1-4AE2-B745-E535D9356742}"/>
    <dgm:cxn modelId="{3059B4DE-684E-4F69-9E61-D64599F696EE}" srcId="{42974355-0F7D-411C-AB2C-857EBF177483}" destId="{679BF696-4AE2-4478-9E6E-2C735B6F6B50}" srcOrd="6" destOrd="0" parTransId="{DA3D9097-3DC8-4A5E-9909-7D2E6942C6FA}" sibTransId="{AFB674AF-D63A-438A-B2B6-E732932B29E5}"/>
    <dgm:cxn modelId="{6E7BAFE7-FDE0-4784-A424-D6CCA65628B4}" type="presOf" srcId="{D92437C4-D757-4D3C-9183-2A111A7E78F9}" destId="{F92A5C17-0CA1-4620-9BA5-B6D62730395B}" srcOrd="1" destOrd="0" presId="urn:microsoft.com/office/officeart/2005/8/layout/vList4"/>
    <dgm:cxn modelId="{226620FD-7C65-40B1-A154-695C9732B670}" type="presOf" srcId="{B88145DD-03DC-4F25-8A6F-D3F219D4D418}" destId="{386FACD9-8FBA-4E5F-A8BA-86726FE9F6B1}" srcOrd="1" destOrd="0" presId="urn:microsoft.com/office/officeart/2005/8/layout/vList4"/>
    <dgm:cxn modelId="{1E4A3168-8F18-4F9C-A011-8326154DF292}" type="presParOf" srcId="{21962FDF-909C-432E-A7DF-95BCB2BD04F8}" destId="{2396C7B7-E4BE-44E1-85D8-1E416C09EBA2}" srcOrd="0" destOrd="0" presId="urn:microsoft.com/office/officeart/2005/8/layout/vList4"/>
    <dgm:cxn modelId="{6E5E9DBA-C805-4357-9653-337AB97F119A}" type="presParOf" srcId="{2396C7B7-E4BE-44E1-85D8-1E416C09EBA2}" destId="{829ABB4C-ADDC-40FF-A67D-97A15714DE98}" srcOrd="0" destOrd="0" presId="urn:microsoft.com/office/officeart/2005/8/layout/vList4"/>
    <dgm:cxn modelId="{7104990B-B888-4DD4-98FC-231E2B4AEF4C}" type="presParOf" srcId="{2396C7B7-E4BE-44E1-85D8-1E416C09EBA2}" destId="{6E1F3544-A9E7-42D9-8E5C-69A249FC4DFD}" srcOrd="1" destOrd="0" presId="urn:microsoft.com/office/officeart/2005/8/layout/vList4"/>
    <dgm:cxn modelId="{57B207B9-1082-4A34-B109-93B8AC9D94D9}" type="presParOf" srcId="{2396C7B7-E4BE-44E1-85D8-1E416C09EBA2}" destId="{F92A5C17-0CA1-4620-9BA5-B6D62730395B}" srcOrd="2" destOrd="0" presId="urn:microsoft.com/office/officeart/2005/8/layout/vList4"/>
    <dgm:cxn modelId="{D01FC85F-7AA5-4397-9BF6-9E7D5A915783}" type="presParOf" srcId="{21962FDF-909C-432E-A7DF-95BCB2BD04F8}" destId="{0D380FA7-6BCC-429D-B941-ACE8486C8806}" srcOrd="1" destOrd="0" presId="urn:microsoft.com/office/officeart/2005/8/layout/vList4"/>
    <dgm:cxn modelId="{42A892D0-613D-45B5-BA28-8206E20D2B58}" type="presParOf" srcId="{21962FDF-909C-432E-A7DF-95BCB2BD04F8}" destId="{46003E1A-3A93-47FA-951C-350850A0B3A4}" srcOrd="2" destOrd="0" presId="urn:microsoft.com/office/officeart/2005/8/layout/vList4"/>
    <dgm:cxn modelId="{47532C7F-9C6A-4B37-A600-20FECBC9162F}" type="presParOf" srcId="{46003E1A-3A93-47FA-951C-350850A0B3A4}" destId="{DFE82EDB-C28F-4D94-8D0D-A225B85DD73B}" srcOrd="0" destOrd="0" presId="urn:microsoft.com/office/officeart/2005/8/layout/vList4"/>
    <dgm:cxn modelId="{BBB9122C-DC9E-4BB9-B521-7C5C2D7E3BE1}" type="presParOf" srcId="{46003E1A-3A93-47FA-951C-350850A0B3A4}" destId="{57DA9CFC-7B28-4969-BE28-E082022CD245}" srcOrd="1" destOrd="0" presId="urn:microsoft.com/office/officeart/2005/8/layout/vList4"/>
    <dgm:cxn modelId="{CCF14668-B200-4769-8867-3C0B967E6C84}" type="presParOf" srcId="{46003E1A-3A93-47FA-951C-350850A0B3A4}" destId="{386FACD9-8FBA-4E5F-A8BA-86726FE9F6B1}" srcOrd="2" destOrd="0" presId="urn:microsoft.com/office/officeart/2005/8/layout/vList4"/>
    <dgm:cxn modelId="{51799F8D-7FA0-4857-822D-C7154A698DA7}" type="presParOf" srcId="{21962FDF-909C-432E-A7DF-95BCB2BD04F8}" destId="{EA04788A-53C1-43AF-BDCA-9794E36663BD}" srcOrd="3" destOrd="0" presId="urn:microsoft.com/office/officeart/2005/8/layout/vList4"/>
    <dgm:cxn modelId="{5C4CD169-DDD7-4743-92E9-77FBEDB4D82B}" type="presParOf" srcId="{21962FDF-909C-432E-A7DF-95BCB2BD04F8}" destId="{3F21DAE0-C1EB-48AB-A0D2-58BEB32AB752}" srcOrd="4" destOrd="0" presId="urn:microsoft.com/office/officeart/2005/8/layout/vList4"/>
    <dgm:cxn modelId="{D9D1D1A2-1607-40C5-8B04-6F3D6A328225}" type="presParOf" srcId="{3F21DAE0-C1EB-48AB-A0D2-58BEB32AB752}" destId="{E3998249-FF2B-4AC5-A7C1-7882AFFBE049}" srcOrd="0" destOrd="0" presId="urn:microsoft.com/office/officeart/2005/8/layout/vList4"/>
    <dgm:cxn modelId="{38954743-6F23-4E9F-91DB-9C1CA84BE814}" type="presParOf" srcId="{3F21DAE0-C1EB-48AB-A0D2-58BEB32AB752}" destId="{B9C2C2F1-537C-4574-BB36-C56A5FA04FB1}" srcOrd="1" destOrd="0" presId="urn:microsoft.com/office/officeart/2005/8/layout/vList4"/>
    <dgm:cxn modelId="{5394B6A6-E341-4D71-959F-CF8D60ED70E1}" type="presParOf" srcId="{3F21DAE0-C1EB-48AB-A0D2-58BEB32AB752}" destId="{D741F8CA-3E8B-48EB-9032-BCF0DAEC7B20}" srcOrd="2" destOrd="0" presId="urn:microsoft.com/office/officeart/2005/8/layout/vList4"/>
    <dgm:cxn modelId="{75CBCEC3-7853-4D31-8E7C-DEAD184FC219}" type="presParOf" srcId="{21962FDF-909C-432E-A7DF-95BCB2BD04F8}" destId="{22D5E0B2-22B2-4A26-9AC7-F20EB6BA53C6}" srcOrd="5" destOrd="0" presId="urn:microsoft.com/office/officeart/2005/8/layout/vList4"/>
    <dgm:cxn modelId="{7CBFA4B8-268A-4D6C-8BC5-F636AF9BD9F7}" type="presParOf" srcId="{21962FDF-909C-432E-A7DF-95BCB2BD04F8}" destId="{7F60E592-91A1-484D-AE8D-F214B1D50865}" srcOrd="6" destOrd="0" presId="urn:microsoft.com/office/officeart/2005/8/layout/vList4"/>
    <dgm:cxn modelId="{56166A30-A985-458D-BB2B-BC027A1111BF}" type="presParOf" srcId="{7F60E592-91A1-484D-AE8D-F214B1D50865}" destId="{954B3535-0AB6-41CE-BD01-13125C2FD7B5}" srcOrd="0" destOrd="0" presId="urn:microsoft.com/office/officeart/2005/8/layout/vList4"/>
    <dgm:cxn modelId="{3732BB7D-A218-4E02-BC15-9994A8726DE5}" type="presParOf" srcId="{7F60E592-91A1-484D-AE8D-F214B1D50865}" destId="{5355F37A-42BC-4AD7-8CD3-1F624B6CF899}" srcOrd="1" destOrd="0" presId="urn:microsoft.com/office/officeart/2005/8/layout/vList4"/>
    <dgm:cxn modelId="{E6857C77-1458-4869-9DA5-208BC68552CF}" type="presParOf" srcId="{7F60E592-91A1-484D-AE8D-F214B1D50865}" destId="{6A4623D3-517A-4B55-915A-8F5C33A876E9}" srcOrd="2" destOrd="0" presId="urn:microsoft.com/office/officeart/2005/8/layout/vList4"/>
    <dgm:cxn modelId="{3CCF1EDC-0A85-4237-8F28-7238D3F2853E}" type="presParOf" srcId="{21962FDF-909C-432E-A7DF-95BCB2BD04F8}" destId="{E66C26A0-E296-46BB-93BB-21DAC76F5A69}" srcOrd="7" destOrd="0" presId="urn:microsoft.com/office/officeart/2005/8/layout/vList4"/>
    <dgm:cxn modelId="{7F017368-5E9C-45CD-A3B4-AA81FA559353}" type="presParOf" srcId="{21962FDF-909C-432E-A7DF-95BCB2BD04F8}" destId="{5CDD915D-0EC1-4CFF-A1EA-EAAE80FCD0A1}" srcOrd="8" destOrd="0" presId="urn:microsoft.com/office/officeart/2005/8/layout/vList4"/>
    <dgm:cxn modelId="{17F6E7AD-E9F8-496D-8F68-F18CFBD08103}" type="presParOf" srcId="{5CDD915D-0EC1-4CFF-A1EA-EAAE80FCD0A1}" destId="{3CFC34E5-3854-4829-A429-413BDE19BF1A}" srcOrd="0" destOrd="0" presId="urn:microsoft.com/office/officeart/2005/8/layout/vList4"/>
    <dgm:cxn modelId="{9B52B8B6-A9AC-4C63-B496-B30959F6CDB9}" type="presParOf" srcId="{5CDD915D-0EC1-4CFF-A1EA-EAAE80FCD0A1}" destId="{593D6653-AAB1-447A-9D01-88167038325C}" srcOrd="1" destOrd="0" presId="urn:microsoft.com/office/officeart/2005/8/layout/vList4"/>
    <dgm:cxn modelId="{8B67CECC-F4D1-4A2D-A30A-A14013941D72}" type="presParOf" srcId="{5CDD915D-0EC1-4CFF-A1EA-EAAE80FCD0A1}" destId="{DA67EA59-C783-4BE1-A0D4-BF1FA83FAABF}" srcOrd="2" destOrd="0" presId="urn:microsoft.com/office/officeart/2005/8/layout/vList4"/>
    <dgm:cxn modelId="{6CDF72D0-90B1-46BB-9C8C-7BF47FDE235E}" type="presParOf" srcId="{21962FDF-909C-432E-A7DF-95BCB2BD04F8}" destId="{3F055D35-20A3-45DB-8EFB-F9781C73B5B9}" srcOrd="9" destOrd="0" presId="urn:microsoft.com/office/officeart/2005/8/layout/vList4"/>
    <dgm:cxn modelId="{F41E2C9F-3978-492E-AA6A-4AA7DDF2FBD2}" type="presParOf" srcId="{21962FDF-909C-432E-A7DF-95BCB2BD04F8}" destId="{BE6605EE-86F3-4E53-8A7C-5E79010FCC3E}" srcOrd="10" destOrd="0" presId="urn:microsoft.com/office/officeart/2005/8/layout/vList4"/>
    <dgm:cxn modelId="{478B7263-2D11-4D9F-8E95-8D4460F23940}" type="presParOf" srcId="{BE6605EE-86F3-4E53-8A7C-5E79010FCC3E}" destId="{8B6B3FEB-C810-4877-AA6E-C94D7361093A}" srcOrd="0" destOrd="0" presId="urn:microsoft.com/office/officeart/2005/8/layout/vList4"/>
    <dgm:cxn modelId="{43E69134-E094-4D54-9EF3-8F5100B475C7}" type="presParOf" srcId="{BE6605EE-86F3-4E53-8A7C-5E79010FCC3E}" destId="{23DF69BA-7F90-41B1-B2C2-2FE2D5670D9B}" srcOrd="1" destOrd="0" presId="urn:microsoft.com/office/officeart/2005/8/layout/vList4"/>
    <dgm:cxn modelId="{CE173912-E7CD-4F61-B925-B6CC0F09D7C1}" type="presParOf" srcId="{BE6605EE-86F3-4E53-8A7C-5E79010FCC3E}" destId="{DE33FFED-DB66-49B0-9AAC-76E44736C126}" srcOrd="2" destOrd="0" presId="urn:microsoft.com/office/officeart/2005/8/layout/vList4"/>
    <dgm:cxn modelId="{E16C16D5-489F-4689-BE0E-66F808315E64}" type="presParOf" srcId="{21962FDF-909C-432E-A7DF-95BCB2BD04F8}" destId="{C38E171A-9EC6-4274-A8AB-C245FA13F484}" srcOrd="11" destOrd="0" presId="urn:microsoft.com/office/officeart/2005/8/layout/vList4"/>
    <dgm:cxn modelId="{63F1EDDC-C2DD-40C7-80CF-E2037856A1AD}" type="presParOf" srcId="{21962FDF-909C-432E-A7DF-95BCB2BD04F8}" destId="{7B0FD8B0-38D5-40BA-9887-939BEB4E88B0}" srcOrd="12" destOrd="0" presId="urn:microsoft.com/office/officeart/2005/8/layout/vList4"/>
    <dgm:cxn modelId="{2F11B88E-82C1-49E5-9460-6ACE012E70C4}" type="presParOf" srcId="{7B0FD8B0-38D5-40BA-9887-939BEB4E88B0}" destId="{D9B2E468-FD11-4FD5-AB6C-11ECB174E267}" srcOrd="0" destOrd="0" presId="urn:microsoft.com/office/officeart/2005/8/layout/vList4"/>
    <dgm:cxn modelId="{01F49D25-3FCC-4A66-AA3A-8E6234A12B7D}" type="presParOf" srcId="{7B0FD8B0-38D5-40BA-9887-939BEB4E88B0}" destId="{E518F208-9197-4B9D-B765-D449F9621482}" srcOrd="1" destOrd="0" presId="urn:microsoft.com/office/officeart/2005/8/layout/vList4"/>
    <dgm:cxn modelId="{16509F62-82BE-4D45-8128-4217AB65C463}" type="presParOf" srcId="{7B0FD8B0-38D5-40BA-9887-939BEB4E88B0}" destId="{269AE641-1101-4415-A905-DBB88029999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ABB4C-ADDC-40FF-A67D-97A15714DE98}">
      <dsp:nvSpPr>
        <dsp:cNvPr id="0" name=""/>
        <dsp:cNvSpPr/>
      </dsp:nvSpPr>
      <dsp:spPr>
        <a:xfrm>
          <a:off x="0" y="0"/>
          <a:ext cx="2252075" cy="3714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Nuclear</a:t>
          </a:r>
        </a:p>
      </dsp:txBody>
      <dsp:txXfrm>
        <a:off x="487555" y="0"/>
        <a:ext cx="1764519" cy="371409"/>
      </dsp:txXfrm>
    </dsp:sp>
    <dsp:sp modelId="{6E1F3544-A9E7-42D9-8E5C-69A249FC4DFD}">
      <dsp:nvSpPr>
        <dsp:cNvPr id="0" name=""/>
        <dsp:cNvSpPr/>
      </dsp:nvSpPr>
      <dsp:spPr>
        <a:xfrm>
          <a:off x="37140" y="47788"/>
          <a:ext cx="450415" cy="27583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82EDB-C28F-4D94-8D0D-A225B85DD73B}">
      <dsp:nvSpPr>
        <dsp:cNvPr id="0" name=""/>
        <dsp:cNvSpPr/>
      </dsp:nvSpPr>
      <dsp:spPr>
        <a:xfrm>
          <a:off x="0" y="408550"/>
          <a:ext cx="2252075" cy="3714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Hydro</a:t>
          </a:r>
        </a:p>
      </dsp:txBody>
      <dsp:txXfrm>
        <a:off x="487555" y="408550"/>
        <a:ext cx="1764519" cy="371409"/>
      </dsp:txXfrm>
    </dsp:sp>
    <dsp:sp modelId="{57DA9CFC-7B28-4969-BE28-E082022CD245}">
      <dsp:nvSpPr>
        <dsp:cNvPr id="0" name=""/>
        <dsp:cNvSpPr/>
      </dsp:nvSpPr>
      <dsp:spPr>
        <a:xfrm>
          <a:off x="37140" y="445691"/>
          <a:ext cx="450415" cy="29712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98249-FF2B-4AC5-A7C1-7882AFFBE049}">
      <dsp:nvSpPr>
        <dsp:cNvPr id="0" name=""/>
        <dsp:cNvSpPr/>
      </dsp:nvSpPr>
      <dsp:spPr>
        <a:xfrm>
          <a:off x="0" y="817101"/>
          <a:ext cx="2252075" cy="3714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Natural Gas</a:t>
          </a:r>
        </a:p>
      </dsp:txBody>
      <dsp:txXfrm>
        <a:off x="487555" y="817101"/>
        <a:ext cx="1764519" cy="371409"/>
      </dsp:txXfrm>
    </dsp:sp>
    <dsp:sp modelId="{B9C2C2F1-537C-4574-BB36-C56A5FA04FB1}">
      <dsp:nvSpPr>
        <dsp:cNvPr id="0" name=""/>
        <dsp:cNvSpPr/>
      </dsp:nvSpPr>
      <dsp:spPr>
        <a:xfrm>
          <a:off x="37140" y="854242"/>
          <a:ext cx="450415" cy="29712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4B3535-0AB6-41CE-BD01-13125C2FD7B5}">
      <dsp:nvSpPr>
        <dsp:cNvPr id="0" name=""/>
        <dsp:cNvSpPr/>
      </dsp:nvSpPr>
      <dsp:spPr>
        <a:xfrm>
          <a:off x="0" y="1225652"/>
          <a:ext cx="2252075" cy="3714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Wind</a:t>
          </a:r>
        </a:p>
      </dsp:txBody>
      <dsp:txXfrm>
        <a:off x="487555" y="1225652"/>
        <a:ext cx="1764519" cy="371409"/>
      </dsp:txXfrm>
    </dsp:sp>
    <dsp:sp modelId="{5355F37A-42BC-4AD7-8CD3-1F624B6CF899}">
      <dsp:nvSpPr>
        <dsp:cNvPr id="0" name=""/>
        <dsp:cNvSpPr/>
      </dsp:nvSpPr>
      <dsp:spPr>
        <a:xfrm>
          <a:off x="37140" y="1262793"/>
          <a:ext cx="450415" cy="29712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FC34E5-3854-4829-A429-413BDE19BF1A}">
      <dsp:nvSpPr>
        <dsp:cNvPr id="0" name=""/>
        <dsp:cNvSpPr/>
      </dsp:nvSpPr>
      <dsp:spPr>
        <a:xfrm>
          <a:off x="0" y="1634203"/>
          <a:ext cx="2252075" cy="3714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Solar</a:t>
          </a:r>
        </a:p>
      </dsp:txBody>
      <dsp:txXfrm>
        <a:off x="487555" y="1634203"/>
        <a:ext cx="1764519" cy="371409"/>
      </dsp:txXfrm>
    </dsp:sp>
    <dsp:sp modelId="{593D6653-AAB1-447A-9D01-88167038325C}">
      <dsp:nvSpPr>
        <dsp:cNvPr id="0" name=""/>
        <dsp:cNvSpPr/>
      </dsp:nvSpPr>
      <dsp:spPr>
        <a:xfrm>
          <a:off x="37140" y="1671344"/>
          <a:ext cx="450415" cy="29712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6B3FEB-C810-4877-AA6E-C94D7361093A}">
      <dsp:nvSpPr>
        <dsp:cNvPr id="0" name=""/>
        <dsp:cNvSpPr/>
      </dsp:nvSpPr>
      <dsp:spPr>
        <a:xfrm>
          <a:off x="0" y="2042753"/>
          <a:ext cx="2252075" cy="3714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Battery Storage</a:t>
          </a:r>
        </a:p>
      </dsp:txBody>
      <dsp:txXfrm>
        <a:off x="487555" y="2042753"/>
        <a:ext cx="1764519" cy="371409"/>
      </dsp:txXfrm>
    </dsp:sp>
    <dsp:sp modelId="{23DF69BA-7F90-41B1-B2C2-2FE2D5670D9B}">
      <dsp:nvSpPr>
        <dsp:cNvPr id="0" name=""/>
        <dsp:cNvSpPr/>
      </dsp:nvSpPr>
      <dsp:spPr>
        <a:xfrm>
          <a:off x="37140" y="2079894"/>
          <a:ext cx="450415" cy="29712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B2E468-FD11-4FD5-AB6C-11ECB174E267}">
      <dsp:nvSpPr>
        <dsp:cNvPr id="0" name=""/>
        <dsp:cNvSpPr/>
      </dsp:nvSpPr>
      <dsp:spPr>
        <a:xfrm>
          <a:off x="0" y="2451304"/>
          <a:ext cx="2252075" cy="3714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Biofuel</a:t>
          </a:r>
        </a:p>
      </dsp:txBody>
      <dsp:txXfrm>
        <a:off x="487555" y="2451304"/>
        <a:ext cx="1764519" cy="371409"/>
      </dsp:txXfrm>
    </dsp:sp>
    <dsp:sp modelId="{E518F208-9197-4B9D-B765-D449F9621482}">
      <dsp:nvSpPr>
        <dsp:cNvPr id="0" name=""/>
        <dsp:cNvSpPr/>
      </dsp:nvSpPr>
      <dsp:spPr>
        <a:xfrm>
          <a:off x="37140" y="2488445"/>
          <a:ext cx="450415" cy="29712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0.10388</cdr:x>
      <cdr:y>0.0525</cdr:y>
    </cdr:from>
    <cdr:to>
      <cdr:x>0.38992</cdr:x>
      <cdr:y>0.25462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190D921-86F3-18E8-F27E-5F622344588C}"/>
            </a:ext>
          </a:extLst>
        </cdr:cNvPr>
        <cdr:cNvSpPr txBox="1"/>
      </cdr:nvSpPr>
      <cdr:spPr>
        <a:xfrm xmlns:a="http://schemas.openxmlformats.org/drawingml/2006/main">
          <a:off x="795361" y="181104"/>
          <a:ext cx="2189951" cy="697205"/>
        </a:xfrm>
        <a:prstGeom xmlns:a="http://schemas.openxmlformats.org/drawingml/2006/main" prst="rect">
          <a:avLst/>
        </a:prstGeom>
        <a:solidFill xmlns:a="http://schemas.openxmlformats.org/drawingml/2006/main">
          <a:srgbClr val="E7F6FF"/>
        </a:solidFill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kern="1200" dirty="0">
              <a:solidFill>
                <a:schemeClr val="tx2"/>
              </a:solidFill>
            </a:rPr>
            <a:t>Between 2025-2050 electricity demand is forecast to grow by 75%</a:t>
          </a:r>
          <a:endParaRPr lang="en-CA" sz="1200" b="1" kern="1200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0.67592</cdr:x>
      <cdr:y>0.55757</cdr:y>
    </cdr:from>
    <cdr:to>
      <cdr:x>0.89658</cdr:x>
      <cdr:y>0.61743</cdr:y>
    </cdr:to>
    <cdr:grpSp>
      <cdr:nvGrpSpPr>
        <cdr:cNvPr id="5" name="Group 4">
          <a:extLst xmlns:a="http://schemas.openxmlformats.org/drawingml/2006/main">
            <a:ext uri="{FF2B5EF4-FFF2-40B4-BE49-F238E27FC236}">
              <a16:creationId xmlns:a16="http://schemas.microsoft.com/office/drawing/2014/main" id="{9D91433A-4696-0E4C-E046-2F636DBE4EB6}"/>
            </a:ext>
          </a:extLst>
        </cdr:cNvPr>
        <cdr:cNvGrpSpPr/>
      </cdr:nvGrpSpPr>
      <cdr:grpSpPr>
        <a:xfrm xmlns:a="http://schemas.openxmlformats.org/drawingml/2006/main">
          <a:off x="5175036" y="1923346"/>
          <a:ext cx="1689436" cy="206488"/>
          <a:chOff x="5175005" y="1923338"/>
          <a:chExt cx="1689463" cy="206488"/>
        </a:xfrm>
      </cdr:grpSpPr>
      <cdr:sp macro="" textlink="">
        <cdr:nvSpPr>
          <cdr:cNvPr id="3" name="Rectangle 2">
            <a:extLst xmlns:a="http://schemas.openxmlformats.org/drawingml/2006/main">
              <a:ext uri="{FF2B5EF4-FFF2-40B4-BE49-F238E27FC236}">
                <a16:creationId xmlns:a16="http://schemas.microsoft.com/office/drawing/2014/main" id="{D2F6BA3B-49CF-5220-8793-A2B0C248DCE2}"/>
              </a:ext>
            </a:extLst>
          </cdr:cNvPr>
          <cdr:cNvSpPr/>
        </cdr:nvSpPr>
        <cdr:spPr>
          <a:xfrm xmlns:a="http://schemas.openxmlformats.org/drawingml/2006/main">
            <a:off x="5175005" y="2010424"/>
            <a:ext cx="353943" cy="93209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210B70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15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CA" kern="1200" dirty="0"/>
          </a:p>
        </cdr:txBody>
      </cdr:sp>
      <cdr:sp macro="" textlink="">
        <cdr:nvSpPr>
          <cdr:cNvPr id="4" name="TextBox 3">
            <a:extLst xmlns:a="http://schemas.openxmlformats.org/drawingml/2006/main">
              <a:ext uri="{FF2B5EF4-FFF2-40B4-BE49-F238E27FC236}">
                <a16:creationId xmlns:a16="http://schemas.microsoft.com/office/drawing/2014/main" id="{6632372E-511E-A38D-B3E0-99C7565C4C38}"/>
              </a:ext>
            </a:extLst>
          </cdr:cNvPr>
          <cdr:cNvSpPr txBox="1"/>
        </cdr:nvSpPr>
        <cdr:spPr>
          <a:xfrm xmlns:a="http://schemas.openxmlformats.org/drawingml/2006/main">
            <a:off x="5488514" y="1923338"/>
            <a:ext cx="1375954" cy="20648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square" rtlCol="0"/>
          <a:lstStyle xmlns:a="http://schemas.openxmlformats.org/drawingml/2006/main"/>
          <a:p xmlns:a="http://schemas.openxmlformats.org/drawingml/2006/main">
            <a:r>
              <a:rPr lang="en-US" sz="1100" kern="1200" dirty="0"/>
              <a:t>Historical Demand</a:t>
            </a:r>
            <a:endParaRPr lang="en-CA" sz="1100" kern="1200" dirty="0"/>
          </a:p>
        </cdr:txBody>
      </cdr:sp>
    </cdr:grpSp>
  </cdr:relSizeAnchor>
  <cdr:relSizeAnchor xmlns:cdr="http://schemas.openxmlformats.org/drawingml/2006/chartDrawing">
    <cdr:from>
      <cdr:x>0.67678</cdr:x>
      <cdr:y>0.65651</cdr:y>
    </cdr:from>
    <cdr:to>
      <cdr:x>0.89744</cdr:x>
      <cdr:y>0.71637</cdr:y>
    </cdr:to>
    <cdr:grpSp>
      <cdr:nvGrpSpPr>
        <cdr:cNvPr id="6" name="Group 5">
          <a:extLst xmlns:a="http://schemas.openxmlformats.org/drawingml/2006/main">
            <a:ext uri="{FF2B5EF4-FFF2-40B4-BE49-F238E27FC236}">
              <a16:creationId xmlns:a16="http://schemas.microsoft.com/office/drawing/2014/main" id="{64509096-ADAC-D7E4-953A-A82B794C7DB5}"/>
            </a:ext>
          </a:extLst>
        </cdr:cNvPr>
        <cdr:cNvGrpSpPr/>
      </cdr:nvGrpSpPr>
      <cdr:grpSpPr>
        <a:xfrm xmlns:a="http://schemas.openxmlformats.org/drawingml/2006/main">
          <a:off x="5181621" y="2264641"/>
          <a:ext cx="1689435" cy="206488"/>
          <a:chOff x="5175005" y="1923338"/>
          <a:chExt cx="1689463" cy="206488"/>
        </a:xfrm>
      </cdr:grpSpPr>
      <cdr:sp macro="" textlink="">
        <cdr:nvSpPr>
          <cdr:cNvPr id="7" name="Rectangle 6">
            <a:extLst xmlns:a="http://schemas.openxmlformats.org/drawingml/2006/main">
              <a:ext uri="{FF2B5EF4-FFF2-40B4-BE49-F238E27FC236}">
                <a16:creationId xmlns:a16="http://schemas.microsoft.com/office/drawing/2014/main" id="{87F6AC1D-DC2B-281E-9843-0E4047D740D3}"/>
              </a:ext>
            </a:extLst>
          </cdr:cNvPr>
          <cdr:cNvSpPr/>
        </cdr:nvSpPr>
        <cdr:spPr>
          <a:xfrm xmlns:a="http://schemas.openxmlformats.org/drawingml/2006/main">
            <a:off x="5175005" y="2010424"/>
            <a:ext cx="353943" cy="93209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77BF71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15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CA" kern="1200" dirty="0"/>
          </a:p>
        </cdr:txBody>
      </cdr:sp>
      <cdr:sp macro="" textlink="">
        <cdr:nvSpPr>
          <cdr:cNvPr id="8" name="TextBox 3">
            <a:extLst xmlns:a="http://schemas.openxmlformats.org/drawingml/2006/main">
              <a:ext uri="{FF2B5EF4-FFF2-40B4-BE49-F238E27FC236}">
                <a16:creationId xmlns:a16="http://schemas.microsoft.com/office/drawing/2014/main" id="{BE9C4551-BD5F-D782-C6C0-E372AAA98A81}"/>
              </a:ext>
            </a:extLst>
          </cdr:cNvPr>
          <cdr:cNvSpPr txBox="1"/>
        </cdr:nvSpPr>
        <cdr:spPr>
          <a:xfrm xmlns:a="http://schemas.openxmlformats.org/drawingml/2006/main">
            <a:off x="5488514" y="1923338"/>
            <a:ext cx="1375954" cy="20648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kern="1200" dirty="0"/>
              <a:t>Projected Demand</a:t>
            </a:r>
            <a:endParaRPr lang="en-CA" sz="1100" kern="1200" dirty="0"/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5FAB6-CF72-5F4E-9079-0582DA9D06A0}" type="datetimeFigureOut">
              <a:rPr lang="en-CA" smtClean="0"/>
              <a:t>2025/05/01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1E73A-9851-F24B-A0E1-A503DDD85D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322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1E73A-9851-F24B-A0E1-A503DDD85DED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7433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adi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229600" cy="1530000"/>
          </a:xfrm>
        </p:spPr>
        <p:txBody>
          <a:bodyPr anchor="t" anchorCtr="0"/>
          <a:lstStyle>
            <a:lvl1pPr algn="l">
              <a:lnSpc>
                <a:spcPts val="3600"/>
              </a:lnSpc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02708"/>
            <a:ext cx="8229600" cy="1212090"/>
          </a:xfrm>
        </p:spPr>
        <p:txBody>
          <a:bodyPr/>
          <a:lstStyle>
            <a:lvl1pPr marL="0" indent="0" algn="l">
              <a:spcAft>
                <a:spcPts val="900"/>
              </a:spcAft>
              <a:buNone/>
              <a:defRPr sz="1600" b="0" i="0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E15D13-65EB-064A-BBE7-79880D404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0" y="4343398"/>
            <a:ext cx="9144000" cy="80010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B47F44A-6A03-FA4A-A602-885DBDE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9436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" name="Picture 6" descr="Independent Electicity System Operator">
            <a:extLst>
              <a:ext uri="{FF2B5EF4-FFF2-40B4-BE49-F238E27FC236}">
                <a16:creationId xmlns:a16="http://schemas.microsoft.com/office/drawing/2014/main" id="{8A36C023-A2F1-7BEA-1773-3C1C2BA217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2864" y="4526280"/>
            <a:ext cx="1772920" cy="424180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9D130F7-E862-9B3A-FA60-53A1181152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777240"/>
            <a:ext cx="8228013" cy="2160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4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ADD DATE HERE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114039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4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ED54ACD2-CBC5-4E4C-9D0C-0001666F7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419E0EC-9C48-1245-9374-93716686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7201" y="1206000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FDB8C-1F72-7C4E-BDC4-C207532AD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9715" y="1206000"/>
            <a:ext cx="2880360" cy="14287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149158-D273-FF48-A184-E8FAA400F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57201" y="2909887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668367-1D9A-C34B-BAD1-EEC24F771401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1529715" y="2909887"/>
            <a:ext cx="2880360" cy="14287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3925" y="1206000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C4E04B7-9B1C-624B-BCD8-A05C6B4B9ACD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06439" y="1206000"/>
            <a:ext cx="2880360" cy="14287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B3C32B2-3BBD-CD4C-96F5-B562E1337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733925" y="2909887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930BB47-30E8-954F-9AC0-ECE87E4364A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806439" y="2909887"/>
            <a:ext cx="2880360" cy="143668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DB8B5-73B2-EE7C-6712-0ABDEC24F2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10762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  <p15:guide id="5" orient="horz" pos="1830">
          <p15:clr>
            <a:srgbClr val="FBAE40"/>
          </p15:clr>
        </p15:guide>
        <p15:guide id="6" orient="horz" pos="1620">
          <p15:clr>
            <a:srgbClr val="FBAE40"/>
          </p15:clr>
        </p15:guide>
        <p15:guide id="7" orient="horz" pos="172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 and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ED54ACD2-CBC5-4E4C-9D0C-0001666F7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419E0EC-9C48-1245-9374-93716686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7201" y="1685743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FDB8C-1F72-7C4E-BDC4-C207532AD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9715" y="1781999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149158-D273-FF48-A184-E8FAA400F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57201" y="3060275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668367-1D9A-C34B-BAD1-EEC24F771401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1529715" y="3156532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3925" y="1685743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C4E04B7-9B1C-624B-BCD8-A05C6B4B9ACD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06439" y="1781997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B3C32B2-3BBD-CD4C-96F5-B562E1337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733925" y="3060275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930BB47-30E8-954F-9AC0-ECE87E4364A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806439" y="3156531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D79A23F-6422-0BBD-2973-AE4D270B1F5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206000"/>
            <a:ext cx="8229600" cy="270000"/>
          </a:xfrm>
        </p:spPr>
        <p:txBody>
          <a:bodyPr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 dirty="0"/>
              <a:t>Click to edit subhead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1DCD0-24BE-AE8C-2619-66873848878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9569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  <p15:guide id="5" orient="horz" pos="1830">
          <p15:clr>
            <a:srgbClr val="FBAE40"/>
          </p15:clr>
        </p15:guide>
        <p15:guide id="6" orient="horz" pos="1620">
          <p15:clr>
            <a:srgbClr val="FBAE40"/>
          </p15:clr>
        </p15:guide>
        <p15:guide id="7" orient="horz" pos="172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3359E5-0EB1-1615-CF54-8A75C0CD4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54ACD2-CBC5-4E4C-9D0C-0001666F7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="1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3821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to A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896532"/>
            <a:ext cx="3951288" cy="821267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Text Styles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E3BC675-D417-EE15-27E3-23A78EBCE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0" y="1667933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6C7880-A64F-FC94-3599-1EF36190CD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946399"/>
            <a:ext cx="3951288" cy="1398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CA" dirty="0"/>
              <a:t>Click  to edit master text styles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713F158-9673-9417-7F4D-E7D833F20F5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4933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896532"/>
            <a:ext cx="3951288" cy="821267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Text Styles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E3BC675-D417-EE15-27E3-23A78EBCE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0" y="1667933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64AD90-636F-FA9C-C493-3F29CF4C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0" y="4343398"/>
            <a:ext cx="9144000" cy="80010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7" name="Picture 6" descr="Independent Electicity System Operator">
            <a:extLst>
              <a:ext uri="{FF2B5EF4-FFF2-40B4-BE49-F238E27FC236}">
                <a16:creationId xmlns:a16="http://schemas.microsoft.com/office/drawing/2014/main" id="{61D802B8-BB71-30EC-2334-682A45E13D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2864" y="4526280"/>
            <a:ext cx="1772920" cy="42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2482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Singl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6000"/>
            <a:ext cx="8229600" cy="3200400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16797-D52E-B534-818F-DFE95BD0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5927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and Single Column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758B1F4-52A1-EB48-AA1C-3D35BEEC778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8229600" cy="27000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8498"/>
            <a:ext cx="8229600" cy="2784902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FA78A-AB05-06B7-FDE0-FB6FA4F0BE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1054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and Two Column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758B1F4-52A1-EB48-AA1C-3D35BEEC778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8229600" cy="27000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8498"/>
            <a:ext cx="5375275" cy="2784902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FA78A-AB05-06B7-FDE0-FB6FA4F0BE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D59251-3AF7-E705-8566-7C5371089D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56325" y="1558499"/>
            <a:ext cx="2530475" cy="2784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62219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82" userDrawn="1">
          <p15:clr>
            <a:srgbClr val="FBAE40"/>
          </p15:clr>
        </p15:guide>
        <p15:guide id="2" pos="2086" userDrawn="1">
          <p15:clr>
            <a:srgbClr val="FBAE40"/>
          </p15:clr>
        </p15:guide>
        <p15:guide id="3" pos="3674" userDrawn="1">
          <p15:clr>
            <a:srgbClr val="FBAE40"/>
          </p15:clr>
        </p15:guide>
        <p15:guide id="4" pos="387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" y="1206000"/>
            <a:ext cx="8229600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DB3DF3B6-1E14-3D49-A667-4D6960918F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199" y="3794760"/>
            <a:ext cx="8228542" cy="548640"/>
          </a:xfrm>
        </p:spPr>
        <p:txBody>
          <a:bodyPr/>
          <a:lstStyle>
            <a:lvl1pPr marL="0" indent="0">
              <a:buFontTx/>
              <a:buNone/>
              <a:defRPr baseline="0"/>
            </a:lvl1pPr>
            <a:lvl2pPr marL="18288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6E296-D879-DC49-0E33-083D76AE22C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828788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" y="1206000"/>
            <a:ext cx="3950208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DB3DF3B6-1E14-3D49-A667-4D6960918F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3794760"/>
            <a:ext cx="3949700" cy="548640"/>
          </a:xfrm>
        </p:spPr>
        <p:txBody>
          <a:bodyPr/>
          <a:lstStyle>
            <a:lvl1pPr marL="0" indent="0">
              <a:buFontTx/>
              <a:buNone/>
              <a:defRPr baseline="0"/>
            </a:lvl1pPr>
            <a:lvl2pPr marL="18288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0E542E2-789B-0E4D-8471-B2F290605C1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734560" y="1206000"/>
            <a:ext cx="3950208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97336E7-DC04-8544-A5C4-932ED178F6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33925" y="3794125"/>
            <a:ext cx="3951288" cy="550863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82880" indent="0">
              <a:buFontTx/>
              <a:buNone/>
              <a:defRPr/>
            </a:lvl2pPr>
            <a:lvl3pPr marL="365760" indent="0">
              <a:buFontTx/>
              <a:buNone/>
              <a:defRPr/>
            </a:lvl3pPr>
            <a:lvl4pPr marL="548640" indent="0">
              <a:buFontTx/>
              <a:buNone/>
              <a:defRPr/>
            </a:lvl4pPr>
            <a:lvl5pPr marL="73152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6E296-D879-DC49-0E33-083D76AE22C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15943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ingl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6D81F47-CF08-C14A-9C3A-5096FD346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142999"/>
            <a:ext cx="8229600" cy="3200401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4ACE3-2FB9-0901-E5FB-D12B472781D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87132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4D70A-CBD9-DE48-BEB1-411838F40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AB1F1-DE73-AB4F-A1AD-46C223F1C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6000"/>
            <a:ext cx="3950208" cy="315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0013-B39F-344E-9801-53C51CBB8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6592" y="1143000"/>
            <a:ext cx="3950208" cy="3200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A3900E8-2BB3-9447-8545-C18AFD12B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B4A0D-3ACB-CB6A-E138-E7124123D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1391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Subhea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FCCF-FFB2-154E-BECA-4056E43DD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40B09-9DB7-4545-9807-C8F2BC190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206000"/>
            <a:ext cx="3950208" cy="31375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85DD4-92D8-4649-9289-BD3E55B205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36592" y="1206000"/>
            <a:ext cx="3949200" cy="27000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DBE48-70A3-304A-A83B-0E06F066D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6592" y="1558498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36B2DE-2161-044B-B6B9-EF4514000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5A8304-8D94-1737-4E21-FFA73600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0339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FCCF-FFB2-154E-BECA-4056E43DD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1295F-5199-0844-B6F2-E1D0DC261D4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0" y="1206000"/>
            <a:ext cx="3949200" cy="27000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40B09-9DB7-4545-9807-C8F2BC190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58498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85DD4-92D8-4649-9289-BD3E55B205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36592" y="1206000"/>
            <a:ext cx="3949200" cy="27000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DBE48-70A3-304A-A83B-0E06F066D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6592" y="1558498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36B2DE-2161-044B-B6B9-EF4514000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861A5D8-39C7-67EA-8CB4-1CBA4A12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0299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ubhea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EAD74BA-677B-6245-9543-2D37DB9A916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3949200" cy="27000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C89D95E-FDC9-B64E-9306-F623DD02B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58498"/>
            <a:ext cx="3950208" cy="278004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6ABA64-6693-B029-721D-F2A5F9C3567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8B17F4-4B0F-C1AF-F453-4C1F9868E0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36592" y="1206000"/>
            <a:ext cx="3949700" cy="3132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9055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419E0EC-9C48-1245-9374-93716686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7201" y="1206000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FDB8C-1F72-7C4E-BDC4-C207532AD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9715" y="1206000"/>
            <a:ext cx="2880360" cy="14287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149158-D273-FF48-A184-E8FAA400F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57201" y="2909887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668367-1D9A-C34B-BAD1-EEC24F771401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1529715" y="2909887"/>
            <a:ext cx="2880360" cy="14287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3925" y="1206000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C4E04B7-9B1C-624B-BCD8-A05C6B4B9ACD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06439" y="1206000"/>
            <a:ext cx="2880360" cy="14287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B3C32B2-3BBD-CD4C-96F5-B562E1337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733925" y="2909887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930BB47-30E8-954F-9AC0-ECE87E4364A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806439" y="2909887"/>
            <a:ext cx="2880360" cy="143668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DB8B5-73B2-EE7C-6712-0ABDEC24F2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60694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  <p15:guide id="5" orient="horz" pos="1830">
          <p15:clr>
            <a:srgbClr val="FBAE40"/>
          </p15:clr>
        </p15:guide>
        <p15:guide id="6" orient="horz" pos="1620">
          <p15:clr>
            <a:srgbClr val="FBAE40"/>
          </p15:clr>
        </p15:guide>
        <p15:guide id="7" orient="horz" pos="172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 and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419E0EC-9C48-1245-9374-93716686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7201" y="1685743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FDB8C-1F72-7C4E-BDC4-C207532AD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9715" y="1781999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149158-D273-FF48-A184-E8FAA400F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57201" y="3060275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668367-1D9A-C34B-BAD1-EEC24F771401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1529715" y="3156532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3925" y="1685743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C4E04B7-9B1C-624B-BCD8-A05C6B4B9ACD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06439" y="1781997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B3C32B2-3BBD-CD4C-96F5-B562E1337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733925" y="3060275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930BB47-30E8-954F-9AC0-ECE87E4364A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806439" y="3156531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D79A23F-6422-0BBD-2973-AE4D270B1F5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206000"/>
            <a:ext cx="8229600" cy="27520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1DCD0-24BE-AE8C-2619-66873848878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4049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  <p15:guide id="5" orient="horz" pos="1830">
          <p15:clr>
            <a:srgbClr val="FBAE40"/>
          </p15:clr>
        </p15:guide>
        <p15:guide id="6" orient="horz" pos="1620">
          <p15:clr>
            <a:srgbClr val="FBAE40"/>
          </p15:clr>
        </p15:guide>
        <p15:guide id="7" orient="horz" pos="172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Singl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6000"/>
            <a:ext cx="8229600" cy="3200400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16797-D52E-B534-818F-DFE95BD0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4280428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and Single Column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758B1F4-52A1-EB48-AA1C-3D35BEEC778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82296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8498"/>
            <a:ext cx="8229600" cy="2784902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FA78A-AB05-06B7-FDE0-FB6FA4F0BE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936178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and Two Column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758B1F4-52A1-EB48-AA1C-3D35BEEC778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82296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558498"/>
            <a:ext cx="5375275" cy="2784902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FA78A-AB05-06B7-FDE0-FB6FA4F0BE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D59251-3AF7-E705-8566-7C5371089D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56326" y="1558500"/>
            <a:ext cx="2530475" cy="2784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8490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82">
          <p15:clr>
            <a:srgbClr val="FBAE40"/>
          </p15:clr>
        </p15:guide>
        <p15:guide id="2" pos="2086">
          <p15:clr>
            <a:srgbClr val="FBAE40"/>
          </p15:clr>
        </p15:guide>
        <p15:guide id="3" pos="3674">
          <p15:clr>
            <a:srgbClr val="FBAE40"/>
          </p15:clr>
        </p15:guide>
        <p15:guide id="4" pos="387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" y="1206000"/>
            <a:ext cx="8229600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DB3DF3B6-1E14-3D49-A667-4D6960918F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3794760"/>
            <a:ext cx="8228542" cy="548640"/>
          </a:xfrm>
        </p:spPr>
        <p:txBody>
          <a:bodyPr/>
          <a:lstStyle>
            <a:lvl1pPr marL="0" indent="0">
              <a:buFontTx/>
              <a:buNone/>
              <a:defRPr baseline="0"/>
            </a:lvl1pPr>
            <a:lvl2pPr marL="182876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6E296-D879-DC49-0E33-083D76AE22C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1634656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and Singl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6D81F47-CF08-C14A-9C3A-5096FD346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2743200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E2B09B-7A99-41D0-8B49-67291D8D2F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0" y="1206000"/>
            <a:ext cx="8229600" cy="2700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4ACE3-2FB9-0901-E5FB-D12B472781D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03215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" y="1206000"/>
            <a:ext cx="3950208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DB3DF3B6-1E14-3D49-A667-4D6960918F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1" y="3794760"/>
            <a:ext cx="3949700" cy="548640"/>
          </a:xfrm>
        </p:spPr>
        <p:txBody>
          <a:bodyPr/>
          <a:lstStyle>
            <a:lvl1pPr marL="0" indent="0">
              <a:buFontTx/>
              <a:buNone/>
              <a:defRPr baseline="0"/>
            </a:lvl1pPr>
            <a:lvl2pPr marL="182876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0E542E2-789B-0E4D-8471-B2F290605C1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734560" y="1206000"/>
            <a:ext cx="3950208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97336E7-DC04-8544-A5C4-932ED178F6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33925" y="3794126"/>
            <a:ext cx="3951288" cy="550863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82876" indent="0">
              <a:buFontTx/>
              <a:buNone/>
              <a:defRPr/>
            </a:lvl2pPr>
            <a:lvl3pPr marL="365751" indent="0">
              <a:buFontTx/>
              <a:buNone/>
              <a:defRPr/>
            </a:lvl3pPr>
            <a:lvl4pPr marL="548627" indent="0">
              <a:buFontTx/>
              <a:buNone/>
              <a:defRPr/>
            </a:lvl4pPr>
            <a:lvl5pPr marL="731502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6E296-D879-DC49-0E33-083D76AE22C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3430370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4D70A-CBD9-DE48-BEB1-411838F40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AB1F1-DE73-AB4F-A1AD-46C223F1C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6000"/>
            <a:ext cx="3950208" cy="315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0013-B39F-344E-9801-53C51CBB8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6592" y="1143000"/>
            <a:ext cx="3950208" cy="3200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A3900E8-2BB3-9447-8545-C18AFD12B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B4A0D-3ACB-CB6A-E138-E7124123D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4431524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Subhea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FCCF-FFB2-154E-BECA-4056E43DD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40B09-9DB7-4545-9807-C8F2BC190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206000"/>
            <a:ext cx="3950208" cy="31375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85DD4-92D8-4649-9289-BD3E55B205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36592" y="1206000"/>
            <a:ext cx="39492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DBE48-70A3-304A-A83B-0E06F066D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6592" y="1558499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36B2DE-2161-044B-B6B9-EF4514000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5A8304-8D94-1737-4E21-FFA73600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3983877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FCCF-FFB2-154E-BECA-4056E43DD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1295F-5199-0844-B6F2-E1D0DC261D4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0" y="1206000"/>
            <a:ext cx="39492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40B09-9DB7-4545-9807-C8F2BC190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58499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85DD4-92D8-4649-9289-BD3E55B205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36592" y="1206000"/>
            <a:ext cx="39492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DBE48-70A3-304A-A83B-0E06F066D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6592" y="1558499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36B2DE-2161-044B-B6B9-EF4514000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861A5D8-39C7-67EA-8CB4-1CBA4A12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732330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ubhea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EAD74BA-677B-6245-9543-2D37DB9A916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39492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C89D95E-FDC9-B64E-9306-F623DD02B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58499"/>
            <a:ext cx="3950208" cy="278004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6ABA64-6693-B029-721D-F2A5F9C3567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8B17F4-4B0F-C1AF-F453-4C1F9868E0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36593" y="1206001"/>
            <a:ext cx="3949700" cy="3132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928334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419E0EC-9C48-1245-9374-93716686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7201" y="1206000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FDB8C-1F72-7C4E-BDC4-C207532AD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9715" y="1206001"/>
            <a:ext cx="2880360" cy="14287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149158-D273-FF48-A184-E8FAA400F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57201" y="2909887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668367-1D9A-C34B-BAD1-EEC24F771401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1529715" y="2909888"/>
            <a:ext cx="2880360" cy="14287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3925" y="1206000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C4E04B7-9B1C-624B-BCD8-A05C6B4B9ACD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06439" y="1206000"/>
            <a:ext cx="2880360" cy="14287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B3C32B2-3BBD-CD4C-96F5-B562E1337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733925" y="2909887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930BB47-30E8-954F-9AC0-ECE87E4364A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806439" y="2909887"/>
            <a:ext cx="2880360" cy="143668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DB8B5-73B2-EE7C-6712-0ABDEC24F2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1654288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  <p15:guide id="5" orient="horz" pos="1830">
          <p15:clr>
            <a:srgbClr val="FBAE40"/>
          </p15:clr>
        </p15:guide>
        <p15:guide id="6" orient="horz" pos="1620">
          <p15:clr>
            <a:srgbClr val="FBAE40"/>
          </p15:clr>
        </p15:guide>
        <p15:guide id="7" orient="horz" pos="172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 and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419E0EC-9C48-1245-9374-93716686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7201" y="1685743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FDB8C-1F72-7C4E-BDC4-C207532AD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9715" y="1781999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149158-D273-FF48-A184-E8FAA400F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57201" y="3060275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668367-1D9A-C34B-BAD1-EEC24F771401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1529715" y="3156532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3925" y="1685743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C4E04B7-9B1C-624B-BCD8-A05C6B4B9ACD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06439" y="1781997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B3C32B2-3BBD-CD4C-96F5-B562E1337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733925" y="3060275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930BB47-30E8-954F-9AC0-ECE87E4364A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806439" y="3156531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D79A23F-6422-0BBD-2973-AE4D270B1F5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206001"/>
            <a:ext cx="8229600" cy="27520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1DCD0-24BE-AE8C-2619-66873848878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4780875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  <p15:guide id="5" orient="horz" pos="1830">
          <p15:clr>
            <a:srgbClr val="FBAE40"/>
          </p15:clr>
        </p15:guide>
        <p15:guide id="6" orient="horz" pos="1620">
          <p15:clr>
            <a:srgbClr val="FBAE40"/>
          </p15:clr>
        </p15:guide>
        <p15:guide id="7" orient="horz" pos="172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Singl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6000"/>
            <a:ext cx="8229600" cy="3200400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16797-D52E-B534-818F-DFE95BD0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4639785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and Single Column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758B1F4-52A1-EB48-AA1C-3D35BEEC778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82296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8498"/>
            <a:ext cx="8229600" cy="2784902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FA78A-AB05-06B7-FDE0-FB6FA4F0BE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0130911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and Two Column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758B1F4-52A1-EB48-AA1C-3D35BEEC778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82296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558498"/>
            <a:ext cx="5375275" cy="2784902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FA78A-AB05-06B7-FDE0-FB6FA4F0BE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D59251-3AF7-E705-8566-7C5371089D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56326" y="1558500"/>
            <a:ext cx="2530475" cy="2784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4811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82">
          <p15:clr>
            <a:srgbClr val="FBAE40"/>
          </p15:clr>
        </p15:guide>
        <p15:guide id="2" pos="2086">
          <p15:clr>
            <a:srgbClr val="FBAE40"/>
          </p15:clr>
        </p15:guide>
        <p15:guide id="3" pos="3674">
          <p15:clr>
            <a:srgbClr val="FBAE40"/>
          </p15:clr>
        </p15:guide>
        <p15:guide id="4" pos="387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ED54ACD2-CBC5-4E4C-9D0C-0001666F7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199" y="1206000"/>
            <a:ext cx="8230657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DB3DF3B6-1E14-3D49-A667-4D6960918F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199" y="3794760"/>
            <a:ext cx="8229599" cy="548640"/>
          </a:xfrm>
        </p:spPr>
        <p:txBody>
          <a:bodyPr/>
          <a:lstStyle>
            <a:lvl1pPr marL="0" indent="0">
              <a:buFontTx/>
              <a:buNone/>
              <a:defRPr baseline="0"/>
            </a:lvl1pPr>
            <a:lvl2pPr marL="18288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C09945-59AE-9D3C-0054-FBA8E3736A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50536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" y="1206000"/>
            <a:ext cx="8229600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DB3DF3B6-1E14-3D49-A667-4D6960918F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3794760"/>
            <a:ext cx="8228542" cy="548640"/>
          </a:xfrm>
        </p:spPr>
        <p:txBody>
          <a:bodyPr/>
          <a:lstStyle>
            <a:lvl1pPr marL="0" indent="0">
              <a:buFontTx/>
              <a:buNone/>
              <a:defRPr baseline="0"/>
            </a:lvl1pPr>
            <a:lvl2pPr marL="182876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6E296-D879-DC49-0E33-083D76AE22C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771653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" y="1206000"/>
            <a:ext cx="3950208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DB3DF3B6-1E14-3D49-A667-4D6960918F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1" y="3794760"/>
            <a:ext cx="3949700" cy="548640"/>
          </a:xfrm>
        </p:spPr>
        <p:txBody>
          <a:bodyPr/>
          <a:lstStyle>
            <a:lvl1pPr marL="0" indent="0">
              <a:buFontTx/>
              <a:buNone/>
              <a:defRPr baseline="0"/>
            </a:lvl1pPr>
            <a:lvl2pPr marL="182876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0E542E2-789B-0E4D-8471-B2F290605C1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734560" y="1206000"/>
            <a:ext cx="3950208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97336E7-DC04-8544-A5C4-932ED178F6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33925" y="3794126"/>
            <a:ext cx="3951288" cy="550863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82876" indent="0">
              <a:buFontTx/>
              <a:buNone/>
              <a:defRPr/>
            </a:lvl2pPr>
            <a:lvl3pPr marL="365751" indent="0">
              <a:buFontTx/>
              <a:buNone/>
              <a:defRPr/>
            </a:lvl3pPr>
            <a:lvl4pPr marL="548627" indent="0">
              <a:buFontTx/>
              <a:buNone/>
              <a:defRPr/>
            </a:lvl4pPr>
            <a:lvl5pPr marL="731502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6E296-D879-DC49-0E33-083D76AE22C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3821784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4D70A-CBD9-DE48-BEB1-411838F40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AB1F1-DE73-AB4F-A1AD-46C223F1C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6000"/>
            <a:ext cx="3950208" cy="315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0013-B39F-344E-9801-53C51CBB8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6592" y="1143000"/>
            <a:ext cx="3950208" cy="3200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A3900E8-2BB3-9447-8545-C18AFD12B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B4A0D-3ACB-CB6A-E138-E7124123D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238690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Subhea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FCCF-FFB2-154E-BECA-4056E43DD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40B09-9DB7-4545-9807-C8F2BC190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206000"/>
            <a:ext cx="3950208" cy="31375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85DD4-92D8-4649-9289-BD3E55B205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36592" y="1206000"/>
            <a:ext cx="39492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DBE48-70A3-304A-A83B-0E06F066D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6592" y="1558499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36B2DE-2161-044B-B6B9-EF4514000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5A8304-8D94-1737-4E21-FFA73600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1120365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FCCF-FFB2-154E-BECA-4056E43DD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1295F-5199-0844-B6F2-E1D0DC261D4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0" y="1206000"/>
            <a:ext cx="39492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40B09-9DB7-4545-9807-C8F2BC190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58499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85DD4-92D8-4649-9289-BD3E55B205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36592" y="1206000"/>
            <a:ext cx="39492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DBE48-70A3-304A-A83B-0E06F066D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6592" y="1558499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36B2DE-2161-044B-B6B9-EF4514000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861A5D8-39C7-67EA-8CB4-1CBA4A12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1239027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ubhea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EAD74BA-677B-6245-9543-2D37DB9A916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3949200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C89D95E-FDC9-B64E-9306-F623DD02B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58499"/>
            <a:ext cx="3950208" cy="278004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6ABA64-6693-B029-721D-F2A5F9C3567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8B17F4-4B0F-C1AF-F453-4C1F9868E0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36593" y="1206001"/>
            <a:ext cx="3949700" cy="3132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6660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419E0EC-9C48-1245-9374-93716686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7201" y="1206000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FDB8C-1F72-7C4E-BDC4-C207532AD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9715" y="1206001"/>
            <a:ext cx="2880360" cy="14287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149158-D273-FF48-A184-E8FAA400F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57201" y="2909887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668367-1D9A-C34B-BAD1-EEC24F771401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1529715" y="2909888"/>
            <a:ext cx="2880360" cy="14287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3925" y="1206000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C4E04B7-9B1C-624B-BCD8-A05C6B4B9ACD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06439" y="1206000"/>
            <a:ext cx="2880360" cy="14287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B3C32B2-3BBD-CD4C-96F5-B562E1337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733925" y="2909887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930BB47-30E8-954F-9AC0-ECE87E4364A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806439" y="2909887"/>
            <a:ext cx="2880360" cy="143668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DB8B5-73B2-EE7C-6712-0ABDEC24F2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718457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  <p15:guide id="5" orient="horz" pos="1830">
          <p15:clr>
            <a:srgbClr val="FBAE40"/>
          </p15:clr>
        </p15:guide>
        <p15:guide id="6" orient="horz" pos="1620">
          <p15:clr>
            <a:srgbClr val="FBAE40"/>
          </p15:clr>
        </p15:guide>
        <p15:guide id="7" orient="horz" pos="1721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 and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419E0EC-9C48-1245-9374-93716686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7201" y="1685743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FDB8C-1F72-7C4E-BDC4-C207532AD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9715" y="1781999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149158-D273-FF48-A184-E8FAA400F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57201" y="3060275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668367-1D9A-C34B-BAD1-EEC24F771401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1529715" y="3156532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3925" y="1685743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C4E04B7-9B1C-624B-BCD8-A05C6B4B9ACD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06439" y="1781997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B3C32B2-3BBD-CD4C-96F5-B562E1337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733925" y="3060275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930BB47-30E8-954F-9AC0-ECE87E4364A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806439" y="3156531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D79A23F-6422-0BBD-2973-AE4D270B1F5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206001"/>
            <a:ext cx="8229600" cy="27520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1DCD0-24BE-AE8C-2619-66873848878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1610185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  <p15:guide id="5" orient="horz" pos="1830">
          <p15:clr>
            <a:srgbClr val="FBAE40"/>
          </p15:clr>
        </p15:guide>
        <p15:guide id="6" orient="horz" pos="1620">
          <p15:clr>
            <a:srgbClr val="FBAE40"/>
          </p15:clr>
        </p15:guide>
        <p15:guide id="7" orient="horz" pos="1721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3B1D3-F5BF-8C48-8D15-17F890D5A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000"/>
              </a:lnSpc>
              <a:defRPr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0D80F-B163-6C47-ADBE-BAF825C4EE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0" y="4206240"/>
            <a:ext cx="8229600" cy="137160"/>
          </a:xfrm>
          <a:noFill/>
        </p:spPr>
        <p:txBody>
          <a:bodyPr/>
          <a:lstStyle>
            <a:lvl1pPr marL="0" indent="0">
              <a:lnSpc>
                <a:spcPts val="1200"/>
              </a:lnSpc>
              <a:spcAft>
                <a:spcPts val="0"/>
              </a:spcAft>
              <a:buFontTx/>
              <a:buNone/>
              <a:defRPr sz="1000" baseline="0"/>
            </a:lvl1pPr>
            <a:lvl2pPr marL="182876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C7C9F-8887-BC4F-BEFA-5D2B3C5DEC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08DD91-068F-83E4-2C2C-ADDF4D289EF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723601" y="4617720"/>
            <a:ext cx="7894319" cy="320040"/>
          </a:xfrm>
        </p:spPr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371238793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Singl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6000"/>
            <a:ext cx="8229600" cy="3200400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16797-D52E-B534-818F-DFE95BD0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29753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ED54ACD2-CBC5-4E4C-9D0C-0001666F7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" y="1206000"/>
            <a:ext cx="3950208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DB3DF3B6-1E14-3D49-A667-4D6960918F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3794760"/>
            <a:ext cx="3949700" cy="548640"/>
          </a:xfrm>
        </p:spPr>
        <p:txBody>
          <a:bodyPr/>
          <a:lstStyle>
            <a:lvl1pPr marL="0" indent="0">
              <a:buFontTx/>
              <a:buNone/>
              <a:defRPr baseline="0"/>
            </a:lvl1pPr>
            <a:lvl2pPr marL="18288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0E542E2-789B-0E4D-8471-B2F290605C1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734560" y="1206000"/>
            <a:ext cx="3950208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97336E7-DC04-8544-A5C4-932ED178F6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33925" y="3794125"/>
            <a:ext cx="3951288" cy="550863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82880" indent="0">
              <a:buFontTx/>
              <a:buNone/>
              <a:defRPr/>
            </a:lvl2pPr>
            <a:lvl3pPr marL="365760" indent="0">
              <a:buFontTx/>
              <a:buNone/>
              <a:defRPr/>
            </a:lvl3pPr>
            <a:lvl4pPr marL="548640" indent="0">
              <a:buFontTx/>
              <a:buNone/>
              <a:defRPr/>
            </a:lvl4pPr>
            <a:lvl5pPr marL="73152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C09945-59AE-9D3C-0054-FBA8E3736A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0235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and Single Column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758B1F4-52A1-EB48-AA1C-3D35BEEC778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8229600" cy="259687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8498"/>
            <a:ext cx="8229600" cy="2784902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FA78A-AB05-06B7-FDE0-FB6FA4F0BE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39247969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and Two Column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5E34-F5F9-4549-A54E-17645AF01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758B1F4-52A1-EB48-AA1C-3D35BEEC778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8229600" cy="259687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8775-E37D-B44E-BE17-65563B85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2" y="1558498"/>
            <a:ext cx="5375275" cy="2784902"/>
          </a:xfrm>
        </p:spPr>
        <p:txBody>
          <a:bodyPr/>
          <a:lstStyle>
            <a:lvl1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1pPr>
            <a:lvl2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2pPr>
            <a:lvl3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3pPr>
            <a:lvl4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4pPr>
            <a:lvl5pPr marL="0" indent="0">
              <a:lnSpc>
                <a:spcPts val="2600"/>
              </a:lnSpc>
              <a:spcAft>
                <a:spcPts val="900"/>
              </a:spcAft>
              <a:buFontTx/>
              <a:buNone/>
              <a:defRPr sz="2000" baseline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15FE4-8BC8-1642-91BA-2090367F9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FA78A-AB05-06B7-FDE0-FB6FA4F0BE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D59251-3AF7-E705-8566-7C5371089D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56327" y="1558501"/>
            <a:ext cx="2530475" cy="2784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5097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82">
          <p15:clr>
            <a:srgbClr val="FBAE40"/>
          </p15:clr>
        </p15:guide>
        <p15:guide id="2" pos="2086">
          <p15:clr>
            <a:srgbClr val="FBAE40"/>
          </p15:clr>
        </p15:guide>
        <p15:guide id="3" pos="3674">
          <p15:clr>
            <a:srgbClr val="FBAE40"/>
          </p15:clr>
        </p15:guide>
        <p15:guide id="4" pos="3878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" y="1206000"/>
            <a:ext cx="8229600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DB3DF3B6-1E14-3D49-A667-4D6960918F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3794760"/>
            <a:ext cx="8228542" cy="548640"/>
          </a:xfrm>
        </p:spPr>
        <p:txBody>
          <a:bodyPr/>
          <a:lstStyle>
            <a:lvl1pPr marL="0" indent="0">
              <a:buFontTx/>
              <a:buNone/>
              <a:defRPr baseline="0"/>
            </a:lvl1pPr>
            <a:lvl2pPr marL="182872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6E296-D879-DC49-0E33-083D76AE22C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505216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" y="1206000"/>
            <a:ext cx="3950208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DB3DF3B6-1E14-3D49-A667-4D6960918F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1" y="3794760"/>
            <a:ext cx="3949700" cy="548640"/>
          </a:xfrm>
        </p:spPr>
        <p:txBody>
          <a:bodyPr/>
          <a:lstStyle>
            <a:lvl1pPr marL="0" indent="0">
              <a:buFontTx/>
              <a:buNone/>
              <a:defRPr baseline="0"/>
            </a:lvl1pPr>
            <a:lvl2pPr marL="182872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0E542E2-789B-0E4D-8471-B2F290605C1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734560" y="1206000"/>
            <a:ext cx="3950208" cy="24231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97336E7-DC04-8544-A5C4-932ED178F6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33925" y="3794126"/>
            <a:ext cx="3951288" cy="550863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82872" indent="0">
              <a:buFontTx/>
              <a:buNone/>
              <a:defRPr/>
            </a:lvl2pPr>
            <a:lvl3pPr marL="365742" indent="0">
              <a:buFontTx/>
              <a:buNone/>
              <a:defRPr/>
            </a:lvl3pPr>
            <a:lvl4pPr marL="548613" indent="0">
              <a:buFontTx/>
              <a:buNone/>
              <a:defRPr/>
            </a:lvl4pPr>
            <a:lvl5pPr marL="731484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6E296-D879-DC49-0E33-083D76AE22C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708770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4D70A-CBD9-DE48-BEB1-411838F40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AB1F1-DE73-AB4F-A1AD-46C223F1C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6000"/>
            <a:ext cx="3950208" cy="315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0013-B39F-344E-9801-53C51CBB8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6592" y="1143000"/>
            <a:ext cx="3950208" cy="3200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A3900E8-2BB3-9447-8545-C18AFD12B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B4A0D-3ACB-CB6A-E138-E7124123D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716565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Subhea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FCCF-FFB2-154E-BECA-4056E43DD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40B09-9DB7-4545-9807-C8F2BC190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206000"/>
            <a:ext cx="3950208" cy="31375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85DD4-92D8-4649-9289-BD3E55B205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36592" y="1206000"/>
            <a:ext cx="3949200" cy="259687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DBE48-70A3-304A-A83B-0E06F066D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6592" y="1558499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36B2DE-2161-044B-B6B9-EF4514000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5A8304-8D94-1737-4E21-FFA73600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1339820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FCCF-FFB2-154E-BECA-4056E43DD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1295F-5199-0844-B6F2-E1D0DC261D4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0" y="1206000"/>
            <a:ext cx="3949200" cy="259687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40B09-9DB7-4545-9807-C8F2BC190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58499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85DD4-92D8-4649-9289-BD3E55B205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36592" y="1206000"/>
            <a:ext cx="3949200" cy="259687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DBE48-70A3-304A-A83B-0E06F066D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6592" y="1558499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36B2DE-2161-044B-B6B9-EF4514000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861A5D8-39C7-67EA-8CB4-1CBA4A12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8320768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1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ubhea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EAD74BA-677B-6245-9543-2D37DB9A916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3949200" cy="259687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C89D95E-FDC9-B64E-9306-F623DD02B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58499"/>
            <a:ext cx="3950208" cy="278004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6ABA64-6693-B029-721D-F2A5F9C3567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8B17F4-4B0F-C1AF-F453-4C1F9868E0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36593" y="1206001"/>
            <a:ext cx="3949700" cy="3132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0140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419E0EC-9C48-1245-9374-93716686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7201" y="1206000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FDB8C-1F72-7C4E-BDC4-C207532AD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9715" y="1206002"/>
            <a:ext cx="2880360" cy="14287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149158-D273-FF48-A184-E8FAA400F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57201" y="2909887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668367-1D9A-C34B-BAD1-EEC24F771401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1529715" y="2909889"/>
            <a:ext cx="2880360" cy="14287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3925" y="1206000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C4E04B7-9B1C-624B-BCD8-A05C6B4B9ACD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06439" y="1206000"/>
            <a:ext cx="2880360" cy="14287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B3C32B2-3BBD-CD4C-96F5-B562E1337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733925" y="2909887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930BB47-30E8-954F-9AC0-ECE87E4364A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806439" y="2909887"/>
            <a:ext cx="2880360" cy="143668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DB8B5-73B2-EE7C-6712-0ABDEC24F2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0295026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  <p15:guide id="5" orient="horz" pos="1830">
          <p15:clr>
            <a:srgbClr val="FBAE40"/>
          </p15:clr>
        </p15:guide>
        <p15:guide id="6" orient="horz" pos="1620">
          <p15:clr>
            <a:srgbClr val="FBAE40"/>
          </p15:clr>
        </p15:guide>
        <p15:guide id="7" orient="horz" pos="1721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 and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419E0EC-9C48-1245-9374-93716686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7201" y="1685743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FDB8C-1F72-7C4E-BDC4-C207532AD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9715" y="1781999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149158-D273-FF48-A184-E8FAA400F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57201" y="3060275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668367-1D9A-C34B-BAD1-EEC24F771401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1529715" y="3156532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3925" y="1685743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C4E04B7-9B1C-624B-BCD8-A05C6B4B9ACD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06439" y="1781997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B3C32B2-3BBD-CD4C-96F5-B562E1337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733925" y="3060275"/>
            <a:ext cx="914400" cy="9144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930BB47-30E8-954F-9AC0-ECE87E4364A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806439" y="3156531"/>
            <a:ext cx="2880360" cy="117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D79A23F-6422-0BBD-2973-AE4D270B1F5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206002"/>
            <a:ext cx="8229600" cy="27520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1DCD0-24BE-AE8C-2619-66873848878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39650806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  <p15:guide id="5" orient="horz" pos="1830">
          <p15:clr>
            <a:srgbClr val="FBAE40"/>
          </p15:clr>
        </p15:guide>
        <p15:guide id="6" orient="horz" pos="1620">
          <p15:clr>
            <a:srgbClr val="FBAE40"/>
          </p15:clr>
        </p15:guide>
        <p15:guide id="7" orient="horz" pos="172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A1A5C0E3-A302-3D42-8730-046513582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04D70A-CBD9-DE48-BEB1-411838F40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AB1F1-DE73-AB4F-A1AD-46C223F1C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6000"/>
            <a:ext cx="3950208" cy="315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0013-B39F-344E-9801-53C51CBB8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6592" y="1206000"/>
            <a:ext cx="3950208" cy="315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A3900E8-2BB3-9447-8545-C18AFD12B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B9527-23A5-5A24-777F-B965DA4FF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47133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2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3B1D3-F5BF-8C48-8D15-17F890D5A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000"/>
              </a:lnSpc>
              <a:defRPr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0D80F-B163-6C47-ADBE-BAF825C4EE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0" y="4206240"/>
            <a:ext cx="8229600" cy="137160"/>
          </a:xfrm>
          <a:noFill/>
        </p:spPr>
        <p:txBody>
          <a:bodyPr/>
          <a:lstStyle>
            <a:lvl1pPr marL="0" indent="0">
              <a:lnSpc>
                <a:spcPts val="1200"/>
              </a:lnSpc>
              <a:spcAft>
                <a:spcPts val="0"/>
              </a:spcAft>
              <a:buFontTx/>
              <a:buNone/>
              <a:defRPr sz="1000" baseline="0"/>
            </a:lvl1pPr>
            <a:lvl2pPr marL="182872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C7C9F-8887-BC4F-BEFA-5D2B3C5DEC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08DD91-068F-83E4-2C2C-ADDF4D289EF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723602" y="4617720"/>
            <a:ext cx="7894319" cy="320040"/>
          </a:xfrm>
        </p:spPr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51379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Subhea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566D2A35-BF5F-0341-83D7-EBBE16F60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6FCCF-FFB2-154E-BECA-4056E43DD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40B09-9DB7-4545-9807-C8F2BC190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206000"/>
            <a:ext cx="3950208" cy="315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85DD4-92D8-4649-9289-BD3E55B205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36592" y="1206000"/>
            <a:ext cx="3949200" cy="27000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bg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DBE48-70A3-304A-A83B-0E06F066D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6592" y="1558498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36B2DE-2161-044B-B6B9-EF4514000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855A91-71D6-A635-6FB6-160141FB0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2421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8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566D2A35-BF5F-0341-83D7-EBBE16F60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6FCCF-FFB2-154E-BECA-4056E43DD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1295F-5199-0844-B6F2-E1D0DC261D4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0" y="1206000"/>
            <a:ext cx="3950208" cy="25648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bg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40B09-9DB7-4545-9807-C8F2BC190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58498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85DD4-92D8-4649-9289-BD3E55B205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36592" y="1206000"/>
            <a:ext cx="3949200" cy="27000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bg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DBE48-70A3-304A-A83B-0E06F066D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6592" y="1558498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36B2DE-2161-044B-B6B9-EF4514000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D80DED-96E7-1541-8585-3B08FD867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17758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Subhea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ED54ACD2-CBC5-4E4C-9D0C-0001666F7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1CA3F8-AA97-BF44-B449-0E2AC0502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457200"/>
          </a:xfrm>
        </p:spPr>
        <p:txBody>
          <a:bodyPr anchor="t" anchorCtr="0"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EAD74BA-677B-6245-9543-2D37DB9A916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7200" y="1206000"/>
            <a:ext cx="3949200" cy="270000"/>
          </a:xfrm>
        </p:spPr>
        <p:txBody>
          <a:bodyPr bIns="0" anchor="t" anchorCtr="0">
            <a:spAutoFit/>
          </a:bodyPr>
          <a:lstStyle>
            <a:lvl1pPr marL="0" indent="0">
              <a:buNone/>
              <a:defRPr sz="1800" b="1">
                <a:solidFill>
                  <a:schemeClr val="bg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C89D95E-FDC9-B64E-9306-F623DD02B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58498"/>
            <a:ext cx="3950208" cy="2780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57218-ED02-3547-B966-10F8A71F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36592" y="1193580"/>
            <a:ext cx="3950208" cy="314982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16CC35-DF94-C649-8208-CE5DC453B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‹#›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6ABA64-6693-B029-721D-F2A5F9C3567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1680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777">
          <p15:clr>
            <a:srgbClr val="FBAE40"/>
          </p15:clr>
        </p15:guide>
        <p15:guide id="4" pos="298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4B70FB-D80C-6E41-BE08-2B1E09D8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603AA-104B-3146-8D3D-E443542F8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3200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B811-5CF0-CF44-9F88-7E73952D0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4617720"/>
            <a:ext cx="266400" cy="32004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lnSpc>
                <a:spcPct val="100000"/>
              </a:lnSpc>
              <a:defRPr sz="900" b="1" baseline="0">
                <a:solidFill>
                  <a:schemeClr val="bg1"/>
                </a:solidFill>
                <a:latin typeface="Tahoma" panose="020B0604030504040204" pitchFamily="34" charset="0"/>
              </a:defRPr>
            </a:lvl1pPr>
          </a:lstStyle>
          <a:p>
            <a:fld id="{9B442C30-933E-0741-AC11-FF2C510DF436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EFE993-1C43-A997-B883-047A0382A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600" y="4617721"/>
            <a:ext cx="7963200" cy="320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CA" dirty="0"/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79412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30" r:id="rId2"/>
    <p:sldLayoutId id="2147483725" r:id="rId3"/>
    <p:sldLayoutId id="2147483750" r:id="rId4"/>
    <p:sldLayoutId id="2147483711" r:id="rId5"/>
    <p:sldLayoutId id="2147483712" r:id="rId6"/>
    <p:sldLayoutId id="2147483714" r:id="rId7"/>
    <p:sldLayoutId id="2147483715" r:id="rId8"/>
    <p:sldLayoutId id="2147483746" r:id="rId9"/>
    <p:sldLayoutId id="2147483748" r:id="rId10"/>
    <p:sldLayoutId id="2147483726" r:id="rId11"/>
    <p:sldLayoutId id="2147483722" r:id="rId12"/>
    <p:sldLayoutId id="2147483728" r:id="rId13"/>
    <p:sldLayoutId id="2147483729" r:id="rId14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2600" b="1" kern="1200" baseline="0">
          <a:solidFill>
            <a:schemeClr val="bg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bg1"/>
          </a:solidFill>
          <a:latin typeface="Tahoma" panose="020B0604030504040204" pitchFamily="34" charset="0"/>
          <a:ea typeface="+mn-ea"/>
          <a:cs typeface="+mn-cs"/>
        </a:defRPr>
      </a:lvl1pPr>
      <a:lvl2pPr marL="320040" indent="-137160" algn="l" defTabSz="685800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bg1"/>
          </a:solidFill>
          <a:latin typeface="Tahoma" panose="020B0604030504040204" pitchFamily="34" charset="0"/>
          <a:ea typeface="+mn-ea"/>
          <a:cs typeface="+mn-cs"/>
        </a:defRPr>
      </a:lvl2pPr>
      <a:lvl3pPr marL="502920" indent="-137160" algn="l" defTabSz="685800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bg1"/>
          </a:solidFill>
          <a:latin typeface="Tahoma" panose="020B0604030504040204" pitchFamily="34" charset="0"/>
          <a:ea typeface="+mn-ea"/>
          <a:cs typeface="+mn-cs"/>
        </a:defRPr>
      </a:lvl3pPr>
      <a:lvl4pPr marL="685800" indent="-137160" algn="l" defTabSz="685800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bg1"/>
          </a:solidFill>
          <a:latin typeface="Tahoma" panose="020B0604030504040204" pitchFamily="34" charset="0"/>
          <a:ea typeface="+mn-ea"/>
          <a:cs typeface="+mn-cs"/>
        </a:defRPr>
      </a:lvl4pPr>
      <a:lvl5pPr marL="868680" indent="-137160" algn="l" defTabSz="685800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bg1"/>
          </a:solidFill>
          <a:latin typeface="Tahoma" panose="020B060403050404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6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288">
          <p15:clr>
            <a:srgbClr val="F26B43"/>
          </p15:clr>
        </p15:guide>
        <p15:guide id="9" orient="horz" pos="288">
          <p15:clr>
            <a:srgbClr val="F26B43"/>
          </p15:clr>
        </p15:guide>
        <p15:guide id="10" orient="horz" pos="720">
          <p15:clr>
            <a:srgbClr val="F26B43"/>
          </p15:clr>
        </p15:guide>
        <p15:guide id="11" pos="5472">
          <p15:clr>
            <a:srgbClr val="F26B43"/>
          </p15:clr>
        </p15:guide>
        <p15:guide id="12" pos="2880">
          <p15:clr>
            <a:srgbClr val="F26B43"/>
          </p15:clr>
        </p15:guide>
        <p15:guide id="13" orient="horz" pos="3024">
          <p15:clr>
            <a:srgbClr val="F26B43"/>
          </p15:clr>
        </p15:guide>
        <p15:guide id="14" orient="horz" pos="273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4B70FB-D80C-6E41-BE08-2B1E09D8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603AA-104B-3146-8D3D-E443542F8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3200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 err="1"/>
              <a:t>ThirdC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B811-5CF0-CF44-9F88-7E73952D0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1" y="4617720"/>
            <a:ext cx="266400" cy="32004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lnSpc>
                <a:spcPct val="100000"/>
              </a:lnSpc>
              <a:defRPr sz="900" b="1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fld id="{9B442C30-933E-0741-AC11-FF2C510DF436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203-CB79-0587-E985-D2AEF3E64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361" y="4617721"/>
            <a:ext cx="789431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CA"/>
              <a:t>IESO | Connecting Today. Powering Tomorrow.</a:t>
            </a:r>
            <a:endParaRPr lang="en-CA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7EB13C-1D4C-61EF-EC6C-C0E19FA8C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13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99" r:id="rId2"/>
    <p:sldLayoutId id="2147483749" r:id="rId3"/>
    <p:sldLayoutId id="2147483751" r:id="rId4"/>
    <p:sldLayoutId id="2147483697" r:id="rId5"/>
    <p:sldLayoutId id="2147483682" r:id="rId6"/>
    <p:sldLayoutId id="2147483684" r:id="rId7"/>
    <p:sldLayoutId id="2147483685" r:id="rId8"/>
    <p:sldLayoutId id="2147483688" r:id="rId9"/>
    <p:sldLayoutId id="2147483690" r:id="rId10"/>
    <p:sldLayoutId id="2147483747" r:id="rId11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2600" b="1" kern="1200" baseline="0">
          <a:solidFill>
            <a:schemeClr val="bg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320040" indent="-137160" algn="l" defTabSz="685800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502920" indent="-137160" algn="l" defTabSz="685800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685800" indent="-137160" algn="l" defTabSz="685800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868680" indent="-137160" algn="l" defTabSz="685800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6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288">
          <p15:clr>
            <a:srgbClr val="F26B43"/>
          </p15:clr>
        </p15:guide>
        <p15:guide id="9" orient="horz" pos="288">
          <p15:clr>
            <a:srgbClr val="F26B43"/>
          </p15:clr>
        </p15:guide>
        <p15:guide id="10" orient="horz" pos="720">
          <p15:clr>
            <a:srgbClr val="F26B43"/>
          </p15:clr>
        </p15:guide>
        <p15:guide id="11" pos="5472">
          <p15:clr>
            <a:srgbClr val="F26B43"/>
          </p15:clr>
        </p15:guide>
        <p15:guide id="12" pos="2880">
          <p15:clr>
            <a:srgbClr val="F26B43"/>
          </p15:clr>
        </p15:guide>
        <p15:guide id="13" orient="horz" pos="3024">
          <p15:clr>
            <a:srgbClr val="F26B43"/>
          </p15:clr>
        </p15:guide>
        <p15:guide id="14" orient="horz" pos="273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4B70FB-D80C-6E41-BE08-2B1E09D8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603AA-104B-3146-8D3D-E443542F8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3200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 err="1"/>
              <a:t>ThirdC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B811-5CF0-CF44-9F88-7E73952D0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1" y="4617720"/>
            <a:ext cx="266400" cy="32004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lnSpc>
                <a:spcPct val="100000"/>
              </a:lnSpc>
              <a:defRPr sz="900" b="1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fld id="{9B442C30-933E-0741-AC11-FF2C510DF436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203-CB79-0587-E985-D2AEF3E64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362" y="4617721"/>
            <a:ext cx="789431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CA" dirty="0"/>
              <a:t>IESO | Connecting Today. Powering Tomorrow.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7EB13C-1D4C-61EF-EC6C-C0E19FA8C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11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dt="0"/>
  <p:txStyles>
    <p:titleStyle>
      <a:lvl1pPr algn="l" defTabSz="685783" rtl="0" eaLnBrk="1" latinLnBrk="0" hangingPunct="1">
        <a:lnSpc>
          <a:spcPts val="3000"/>
        </a:lnSpc>
        <a:spcBef>
          <a:spcPct val="0"/>
        </a:spcBef>
        <a:buNone/>
        <a:defRPr sz="2600" b="1" kern="1200" baseline="0">
          <a:solidFill>
            <a:schemeClr val="bg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137156" indent="-137156" algn="l" defTabSz="685783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320032" indent="-137156" algn="l" defTabSz="685783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502907" indent="-137156" algn="l" defTabSz="685783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685783" indent="-137156" algn="l" defTabSz="685783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868658" indent="-137156" algn="l" defTabSz="685783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6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288">
          <p15:clr>
            <a:srgbClr val="F26B43"/>
          </p15:clr>
        </p15:guide>
        <p15:guide id="9" orient="horz" pos="288">
          <p15:clr>
            <a:srgbClr val="F26B43"/>
          </p15:clr>
        </p15:guide>
        <p15:guide id="10" orient="horz" pos="720">
          <p15:clr>
            <a:srgbClr val="F26B43"/>
          </p15:clr>
        </p15:guide>
        <p15:guide id="11" pos="5472">
          <p15:clr>
            <a:srgbClr val="F26B43"/>
          </p15:clr>
        </p15:guide>
        <p15:guide id="12" pos="2880">
          <p15:clr>
            <a:srgbClr val="F26B43"/>
          </p15:clr>
        </p15:guide>
        <p15:guide id="13" orient="horz" pos="3024">
          <p15:clr>
            <a:srgbClr val="F26B43"/>
          </p15:clr>
        </p15:guide>
        <p15:guide id="14" orient="horz" pos="273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4B70FB-D80C-6E41-BE08-2B1E09D8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603AA-104B-3146-8D3D-E443542F8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3200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 err="1"/>
              <a:t>ThirdC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B811-5CF0-CF44-9F88-7E73952D0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1" y="4617720"/>
            <a:ext cx="266400" cy="32004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lnSpc>
                <a:spcPct val="100000"/>
              </a:lnSpc>
              <a:defRPr sz="900" b="1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fld id="{9B442C30-933E-0741-AC11-FF2C510DF436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203-CB79-0587-E985-D2AEF3E64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362" y="4617721"/>
            <a:ext cx="789431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CA" dirty="0"/>
              <a:t>IESO | Connecting Today. Powering Tomorrow.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7EB13C-1D4C-61EF-EC6C-C0E19FA8C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09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hf hdr="0" dt="0"/>
  <p:txStyles>
    <p:titleStyle>
      <a:lvl1pPr algn="l" defTabSz="685783" rtl="0" eaLnBrk="1" latinLnBrk="0" hangingPunct="1">
        <a:lnSpc>
          <a:spcPts val="3000"/>
        </a:lnSpc>
        <a:spcBef>
          <a:spcPct val="0"/>
        </a:spcBef>
        <a:buNone/>
        <a:defRPr sz="2600" b="1" kern="1200" baseline="0">
          <a:solidFill>
            <a:schemeClr val="bg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137156" indent="-137156" algn="l" defTabSz="685783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320032" indent="-137156" algn="l" defTabSz="685783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502907" indent="-137156" algn="l" defTabSz="685783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685783" indent="-137156" algn="l" defTabSz="685783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868658" indent="-137156" algn="l" defTabSz="685783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6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288">
          <p15:clr>
            <a:srgbClr val="F26B43"/>
          </p15:clr>
        </p15:guide>
        <p15:guide id="9" orient="horz" pos="288">
          <p15:clr>
            <a:srgbClr val="F26B43"/>
          </p15:clr>
        </p15:guide>
        <p15:guide id="10" orient="horz" pos="720">
          <p15:clr>
            <a:srgbClr val="F26B43"/>
          </p15:clr>
        </p15:guide>
        <p15:guide id="11" pos="5472">
          <p15:clr>
            <a:srgbClr val="F26B43"/>
          </p15:clr>
        </p15:guide>
        <p15:guide id="12" pos="2880">
          <p15:clr>
            <a:srgbClr val="F26B43"/>
          </p15:clr>
        </p15:guide>
        <p15:guide id="13" orient="horz" pos="3024">
          <p15:clr>
            <a:srgbClr val="F26B43"/>
          </p15:clr>
        </p15:guide>
        <p15:guide id="14" orient="horz" pos="273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4B70FB-D80C-6E41-BE08-2B1E09D8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603AA-104B-3146-8D3D-E443542F8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3200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 err="1"/>
              <a:t>ThirdC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B811-5CF0-CF44-9F88-7E73952D0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1" y="4617720"/>
            <a:ext cx="266400" cy="32004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lnSpc>
                <a:spcPct val="100000"/>
              </a:lnSpc>
              <a:defRPr sz="900" b="1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fld id="{9B442C30-933E-0741-AC11-FF2C510DF436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203-CB79-0587-E985-D2AEF3E64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1363" y="4617721"/>
            <a:ext cx="789431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CA" dirty="0"/>
              <a:t>IESO | Connecting Today. Powering Tomorrow.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7EB13C-1D4C-61EF-EC6C-C0E19FA8C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0" y="228600"/>
            <a:ext cx="11430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18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hf hdr="0" dt="0"/>
  <p:txStyles>
    <p:titleStyle>
      <a:lvl1pPr algn="l" defTabSz="685766" rtl="0" eaLnBrk="1" latinLnBrk="0" hangingPunct="1">
        <a:lnSpc>
          <a:spcPts val="3000"/>
        </a:lnSpc>
        <a:spcBef>
          <a:spcPct val="0"/>
        </a:spcBef>
        <a:buNone/>
        <a:defRPr sz="2600" b="1" kern="1200" baseline="0">
          <a:solidFill>
            <a:schemeClr val="bg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137153" indent="-137153" algn="l" defTabSz="685766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320024" indent="-137153" algn="l" defTabSz="685766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502895" indent="-137153" algn="l" defTabSz="685766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685766" indent="-137153" algn="l" defTabSz="685766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868637" indent="-137153" algn="l" defTabSz="685766" rtl="0" eaLnBrk="1" latinLnBrk="0" hangingPunct="1">
        <a:lnSpc>
          <a:spcPts val="2000"/>
        </a:lnSpc>
        <a:spcBef>
          <a:spcPts val="0"/>
        </a:spcBef>
        <a:spcAft>
          <a:spcPts val="900"/>
        </a:spcAft>
        <a:buSzPct val="90000"/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6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288">
          <p15:clr>
            <a:srgbClr val="F26B43"/>
          </p15:clr>
        </p15:guide>
        <p15:guide id="9" orient="horz" pos="288">
          <p15:clr>
            <a:srgbClr val="F26B43"/>
          </p15:clr>
        </p15:guide>
        <p15:guide id="10" orient="horz" pos="720">
          <p15:clr>
            <a:srgbClr val="F26B43"/>
          </p15:clr>
        </p15:guide>
        <p15:guide id="11" pos="5472">
          <p15:clr>
            <a:srgbClr val="F26B43"/>
          </p15:clr>
        </p15:guide>
        <p15:guide id="12" pos="2880">
          <p15:clr>
            <a:srgbClr val="F26B43"/>
          </p15:clr>
        </p15:guide>
        <p15:guide id="13" orient="horz" pos="3024">
          <p15:clr>
            <a:srgbClr val="F26B43"/>
          </p15:clr>
        </p15:guide>
        <p15:guide id="14" orient="horz" pos="273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2.png"/><Relationship Id="rId18" Type="http://schemas.openxmlformats.org/officeDocument/2006/relationships/image" Target="../media/image67.png"/><Relationship Id="rId26" Type="http://schemas.openxmlformats.org/officeDocument/2006/relationships/image" Target="../media/image75.png"/><Relationship Id="rId3" Type="http://schemas.openxmlformats.org/officeDocument/2006/relationships/image" Target="../media/image52.png"/><Relationship Id="rId21" Type="http://schemas.openxmlformats.org/officeDocument/2006/relationships/image" Target="../media/image70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17" Type="http://schemas.openxmlformats.org/officeDocument/2006/relationships/image" Target="../media/image66.png"/><Relationship Id="rId25" Type="http://schemas.openxmlformats.org/officeDocument/2006/relationships/image" Target="../media/image74.png"/><Relationship Id="rId33" Type="http://schemas.openxmlformats.org/officeDocument/2006/relationships/image" Target="../media/image8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5.png"/><Relationship Id="rId20" Type="http://schemas.openxmlformats.org/officeDocument/2006/relationships/image" Target="../media/image69.png"/><Relationship Id="rId29" Type="http://schemas.openxmlformats.org/officeDocument/2006/relationships/image" Target="../media/image7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24" Type="http://schemas.openxmlformats.org/officeDocument/2006/relationships/image" Target="../media/image73.png"/><Relationship Id="rId32" Type="http://schemas.openxmlformats.org/officeDocument/2006/relationships/image" Target="../media/image81.png"/><Relationship Id="rId5" Type="http://schemas.openxmlformats.org/officeDocument/2006/relationships/image" Target="../media/image54.png"/><Relationship Id="rId15" Type="http://schemas.openxmlformats.org/officeDocument/2006/relationships/image" Target="../media/image64.png"/><Relationship Id="rId23" Type="http://schemas.openxmlformats.org/officeDocument/2006/relationships/image" Target="../media/image72.png"/><Relationship Id="rId28" Type="http://schemas.openxmlformats.org/officeDocument/2006/relationships/image" Target="../media/image77.png"/><Relationship Id="rId10" Type="http://schemas.openxmlformats.org/officeDocument/2006/relationships/image" Target="../media/image59.png"/><Relationship Id="rId19" Type="http://schemas.openxmlformats.org/officeDocument/2006/relationships/image" Target="../media/image68.png"/><Relationship Id="rId31" Type="http://schemas.openxmlformats.org/officeDocument/2006/relationships/image" Target="../media/image80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Relationship Id="rId22" Type="http://schemas.openxmlformats.org/officeDocument/2006/relationships/image" Target="../media/image71.png"/><Relationship Id="rId27" Type="http://schemas.openxmlformats.org/officeDocument/2006/relationships/image" Target="../media/image76.png"/><Relationship Id="rId30" Type="http://schemas.openxmlformats.org/officeDocument/2006/relationships/image" Target="../media/image79.png"/><Relationship Id="rId8" Type="http://schemas.openxmlformats.org/officeDocument/2006/relationships/image" Target="../media/image5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Layout" Target="../slideLayouts/slideLayout60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60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8.xml"/><Relationship Id="rId6" Type="http://schemas.openxmlformats.org/officeDocument/2006/relationships/image" Target="../media/image44.jpeg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jpeg"/><Relationship Id="rId3" Type="http://schemas.openxmlformats.org/officeDocument/2006/relationships/image" Target="../media/image46.jpeg"/><Relationship Id="rId7" Type="http://schemas.openxmlformats.org/officeDocument/2006/relationships/image" Target="../media/image50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49.jpeg"/><Relationship Id="rId5" Type="http://schemas.openxmlformats.org/officeDocument/2006/relationships/image" Target="../media/image48.jpeg"/><Relationship Id="rId4" Type="http://schemas.openxmlformats.org/officeDocument/2006/relationships/image" Target="../media/image4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DFEED-A5F2-734E-2FEC-3D86FCAC0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652155"/>
            <a:ext cx="8686800" cy="1530000"/>
          </a:xfrm>
        </p:spPr>
        <p:txBody>
          <a:bodyPr/>
          <a:lstStyle/>
          <a:p>
            <a:r>
              <a:rPr lang="en-US" sz="3000" dirty="0"/>
              <a:t>Northeastern Ontario’s Energy Future: </a:t>
            </a:r>
            <a:br>
              <a:rPr lang="en-US" sz="3000" dirty="0"/>
            </a:br>
            <a:r>
              <a:rPr lang="en-US" sz="3000" dirty="0"/>
              <a:t>Empowered Communities </a:t>
            </a:r>
            <a:endParaRPr lang="en-CA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4D4988-FDEC-4030-A5E0-4DE5E21544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Beverly Nollert, Director, Transmission Integration</a:t>
            </a:r>
          </a:p>
          <a:p>
            <a:r>
              <a:rPr lang="en-CA" dirty="0"/>
              <a:t>Brian Gordon, Senior Manager, Regional and Community Engagement </a:t>
            </a:r>
          </a:p>
          <a:p>
            <a:endParaRPr lang="en-CA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5548A9E-334E-B219-9939-9AC2BB1761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A" dirty="0"/>
              <a:t>FONOM 2025</a:t>
            </a:r>
            <a:br>
              <a:rPr lang="en-CA" dirty="0"/>
            </a:br>
            <a:r>
              <a:rPr lang="en-CA" dirty="0"/>
              <a:t>Tuesday, May 6, 2025</a:t>
            </a:r>
          </a:p>
        </p:txBody>
      </p:sp>
    </p:spTree>
    <p:extLst>
      <p:ext uri="{BB962C8B-B14F-4D97-AF65-F5344CB8AC3E}">
        <p14:creationId xmlns:p14="http://schemas.microsoft.com/office/powerpoint/2010/main" val="3665082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2BB7CE-C7D5-4348-E9C3-818D32F4E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96532"/>
            <a:ext cx="3951288" cy="368475"/>
          </a:xfrm>
        </p:spPr>
        <p:txBody>
          <a:bodyPr/>
          <a:lstStyle/>
          <a:p>
            <a:r>
              <a:rPr lang="en-CA" dirty="0"/>
              <a:t>Get Involved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6441D2-2A82-EE3C-E7B6-87A7287C8F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5055" y="2352076"/>
            <a:ext cx="3341031" cy="565626"/>
          </a:xfrm>
        </p:spPr>
        <p:txBody>
          <a:bodyPr/>
          <a:lstStyle/>
          <a:p>
            <a:r>
              <a:rPr lang="en-CA" dirty="0"/>
              <a:t>Communities are empowered to shape and support Ontario's electricity future</a:t>
            </a:r>
            <a:endParaRPr lang="en-US" dirty="0"/>
          </a:p>
          <a:p>
            <a:endParaRPr lang="en-CA" dirty="0"/>
          </a:p>
          <a:p>
            <a:endParaRPr lang="en-CA" dirty="0"/>
          </a:p>
        </p:txBody>
      </p:sp>
      <p:pic>
        <p:nvPicPr>
          <p:cNvPr id="76" name="Picture 75" descr="A blue outline of a map&#10;&#10;Description automatically generated">
            <a:extLst>
              <a:ext uri="{FF2B5EF4-FFF2-40B4-BE49-F238E27FC236}">
                <a16:creationId xmlns:a16="http://schemas.microsoft.com/office/drawing/2014/main" id="{B1BCDAE8-BA35-42EC-43A5-F6C8A9B810F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0958" y="65917"/>
            <a:ext cx="4666455" cy="49377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BCFB9D0-0D6B-11DA-7B51-247235920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4170" y="449329"/>
            <a:ext cx="460016" cy="4423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0E78332-DF8F-56EC-CF1F-B05DBD61B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240" y="2375097"/>
            <a:ext cx="504248" cy="37155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4C922EC-59A8-707B-FD94-D40D4094C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0616" y="855152"/>
            <a:ext cx="380398" cy="48655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18E7D42-29B6-EBA2-ABEC-C0FEF09874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8052" y="1137890"/>
            <a:ext cx="521941" cy="42463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9E88CA4-ED92-0D80-D541-DF87AA0D95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0591" y="1905878"/>
            <a:ext cx="468862" cy="46001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8C4E8F4-E189-DFD2-76BC-973458F17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3591" y="1648485"/>
            <a:ext cx="468862" cy="46886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C019866-1F71-4CDE-377C-098ABEB3C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5241" y="1988868"/>
            <a:ext cx="495402" cy="48655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072EDBF-4D2D-1647-48BF-5BA34EC0B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5362" y="2048547"/>
            <a:ext cx="504248" cy="37155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11366CC-D9FE-25DF-1DBA-6D73C33D6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1643" y="2622270"/>
            <a:ext cx="495402" cy="50424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8A9C80C-BB3F-F389-3D3D-A1575DB98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1131" y="3051369"/>
            <a:ext cx="548481" cy="52194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CBC7B00-4052-6B1A-CB7C-76C85B3D5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3753" y="3524772"/>
            <a:ext cx="477709" cy="43347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67175EB-2F6A-87A1-187B-822FEFEB8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0224" y="4266420"/>
            <a:ext cx="548481" cy="42463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33EC1E0-5137-A9E1-AB93-8659CC95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3400" y="3842133"/>
            <a:ext cx="504248" cy="371551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64BC49F-3516-84BC-D5BE-3913B5038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6343" y="910305"/>
            <a:ext cx="504248" cy="37155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394C913-BD5E-08F0-66FA-05F53EFB6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4315" y="1540643"/>
            <a:ext cx="307482" cy="16620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288D7837-4C78-CB39-9148-EAD66BFA9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364" y="1433710"/>
            <a:ext cx="74793" cy="25762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619FC98D-0166-B859-F24C-DEDC4EF27D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5499" y="2001032"/>
            <a:ext cx="299172" cy="174517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206DBA34-8950-BB02-F0D8-BA83C10D9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3235" y="3145455"/>
            <a:ext cx="157896" cy="11634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B8EA367-AA7D-3DC9-FDE2-C1D063CF13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1222" y="1676743"/>
            <a:ext cx="166207" cy="307482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0D5F9FFA-6169-454D-93B5-388749732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61142" y="1616516"/>
            <a:ext cx="199448" cy="290861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DAD0100-F863-1CBB-AC6D-B30F61E68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3573" y="2248386"/>
            <a:ext cx="199448" cy="1662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15C603A4-0AA0-1AB1-2216-E605FDFFD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444" y="2470252"/>
            <a:ext cx="66483" cy="26593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8A085953-689D-1B14-5E43-F88AEC07B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1373" y="1905878"/>
            <a:ext cx="157896" cy="11634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388F8725-02AD-64A4-FB3D-BD584A14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7896" y="2415068"/>
            <a:ext cx="124655" cy="55679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77E33D55-0837-7218-3D5D-8560CBB3B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5612" y="3691295"/>
            <a:ext cx="16621" cy="498620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286604E8-1077-E515-20CC-37D30BE09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0742" y="3658406"/>
            <a:ext cx="108034" cy="166207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42B0FA2A-FE67-AEF4-95F5-14AD7A6DD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6374" y="3466071"/>
            <a:ext cx="457068" cy="191138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711FA055-64DB-5C19-194B-8CE2C393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9351" y="1294019"/>
            <a:ext cx="324103" cy="448758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C6673B94-386F-CAD2-E024-F1286DD4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903" y="1266823"/>
            <a:ext cx="182827" cy="7479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44BDFDCC-474D-6E90-B64C-55F5CD487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8991" y="1071150"/>
            <a:ext cx="265931" cy="24931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A701694E-955A-3E9F-61D0-BD99EE284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704538">
            <a:off x="5496856" y="695677"/>
            <a:ext cx="349034" cy="33241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ED4BB377-5029-1859-70AE-FDD8AF300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404421">
            <a:off x="4923690" y="2352706"/>
            <a:ext cx="46819" cy="299637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3CC63E11-8C6F-F7B2-45CE-FC17FE624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4186" y="865234"/>
            <a:ext cx="66483" cy="26593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F871AC-F36C-F24E-36B3-997866E6AC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57200" y="4617720"/>
            <a:ext cx="266400" cy="320040"/>
          </a:xfrm>
        </p:spPr>
        <p:txBody>
          <a:bodyPr/>
          <a:lstStyle/>
          <a:p>
            <a:fld id="{9B442C30-933E-0741-AC11-FF2C510DF436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52172A-3725-D278-B52D-719D074C69C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723600" y="4617721"/>
            <a:ext cx="7963200" cy="320039"/>
          </a:xfrm>
        </p:spPr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  <p:grpSp>
        <p:nvGrpSpPr>
          <p:cNvPr id="3" name="Group 2"/>
          <p:cNvGrpSpPr/>
          <p:nvPr/>
        </p:nvGrpSpPr>
        <p:grpSpPr>
          <a:xfrm>
            <a:off x="1218000" y="3200282"/>
            <a:ext cx="5282669" cy="1292365"/>
            <a:chOff x="1545409" y="3169568"/>
            <a:chExt cx="5282669" cy="129236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CE5EA38-682D-1ADD-A033-54DE03FC22E1}"/>
                </a:ext>
              </a:extLst>
            </p:cNvPr>
            <p:cNvSpPr txBox="1"/>
            <p:nvPr/>
          </p:nvSpPr>
          <p:spPr>
            <a:xfrm>
              <a:off x="1936981" y="3188925"/>
              <a:ext cx="4891097" cy="12311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CA" sz="16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ieso.ca/learn | ieso.ca/subscribe</a:t>
              </a:r>
              <a:br>
                <a:rPr lang="en-CA" sz="16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br>
                <a:rPr lang="en-CA" sz="16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en-CA" sz="16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Engagement sessions</a:t>
              </a:r>
              <a:br>
                <a:rPr lang="en-CA" sz="16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br>
                <a:rPr lang="en-CA" sz="16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en-US" sz="16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communityengagement@ieso.ca </a:t>
              </a: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1545409" y="3644604"/>
              <a:ext cx="319747" cy="319747"/>
              <a:chOff x="563746" y="2912435"/>
              <a:chExt cx="319747" cy="319747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582796" y="2933393"/>
                <a:ext cx="278934" cy="27893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3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63746" y="2912435"/>
                <a:ext cx="319747" cy="319747"/>
              </a:xfrm>
              <a:prstGeom prst="rect">
                <a:avLst/>
              </a:prstGeom>
            </p:spPr>
          </p:pic>
        </p:grpSp>
        <p:grpSp>
          <p:nvGrpSpPr>
            <p:cNvPr id="49" name="Group 48"/>
            <p:cNvGrpSpPr/>
            <p:nvPr/>
          </p:nvGrpSpPr>
          <p:grpSpPr>
            <a:xfrm>
              <a:off x="1546766" y="3169568"/>
              <a:ext cx="319747" cy="319747"/>
              <a:chOff x="563746" y="2912435"/>
              <a:chExt cx="319747" cy="319747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582796" y="2933393"/>
                <a:ext cx="278934" cy="27893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3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63746" y="2912435"/>
                <a:ext cx="319747" cy="319747"/>
              </a:xfrm>
              <a:prstGeom prst="rect">
                <a:avLst/>
              </a:prstGeom>
            </p:spPr>
          </p:pic>
        </p:grpSp>
        <p:grpSp>
          <p:nvGrpSpPr>
            <p:cNvPr id="55" name="Group 54"/>
            <p:cNvGrpSpPr/>
            <p:nvPr/>
          </p:nvGrpSpPr>
          <p:grpSpPr>
            <a:xfrm>
              <a:off x="1556161" y="4142186"/>
              <a:ext cx="319747" cy="319747"/>
              <a:chOff x="563746" y="2912435"/>
              <a:chExt cx="319747" cy="319747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582796" y="2933393"/>
                <a:ext cx="278934" cy="27893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pic>
            <p:nvPicPr>
              <p:cNvPr id="59" name="Picture 58"/>
              <p:cNvPicPr>
                <a:picLocks noChangeAspect="1"/>
              </p:cNvPicPr>
              <p:nvPr/>
            </p:nvPicPr>
            <p:blipFill>
              <a:blip r:embed="rId3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63746" y="2912435"/>
                <a:ext cx="319747" cy="31974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89831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18EBA-57BD-7BE5-FD55-389091043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474D2-7AED-DD1B-6B2A-E9D3723B0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Let’s Hear </a:t>
            </a:r>
            <a:r>
              <a:rPr lang="en-CA"/>
              <a:t>From You</a:t>
            </a:r>
            <a:endParaRPr lang="en-CA" dirty="0"/>
          </a:p>
        </p:txBody>
      </p:sp>
      <p:grpSp>
        <p:nvGrpSpPr>
          <p:cNvPr id="3" name="Group 2"/>
          <p:cNvGrpSpPr/>
          <p:nvPr/>
        </p:nvGrpSpPr>
        <p:grpSpPr>
          <a:xfrm>
            <a:off x="5484856" y="734001"/>
            <a:ext cx="3776144" cy="1237370"/>
            <a:chOff x="4911292" y="1924904"/>
            <a:chExt cx="3776144" cy="1237370"/>
          </a:xfrm>
        </p:grpSpPr>
        <p:sp>
          <p:nvSpPr>
            <p:cNvPr id="91" name="Text Placeholder 5">
              <a:extLst>
                <a:ext uri="{FF2B5EF4-FFF2-40B4-BE49-F238E27FC236}">
                  <a16:creationId xmlns:a16="http://schemas.microsoft.com/office/drawing/2014/main" id="{9436F498-3F73-2961-4C9B-C190F1600CB9}"/>
                </a:ext>
              </a:extLst>
            </p:cNvPr>
            <p:cNvSpPr txBox="1">
              <a:spLocks/>
            </p:cNvSpPr>
            <p:nvPr/>
          </p:nvSpPr>
          <p:spPr>
            <a:xfrm>
              <a:off x="5346700" y="1924904"/>
              <a:ext cx="3340100" cy="228600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3716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1pPr>
              <a:lvl2pPr marL="32004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2pPr>
              <a:lvl3pPr marL="50292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3pPr>
              <a:lvl4pPr marL="68580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4pPr>
              <a:lvl5pPr marL="86868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5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CA" b="1" dirty="0">
                  <a:solidFill>
                    <a:schemeClr val="accent1"/>
                  </a:solidFill>
                </a:rPr>
                <a:t>ieso.ca</a:t>
              </a:r>
            </a:p>
          </p:txBody>
        </p:sp>
        <p:pic>
          <p:nvPicPr>
            <p:cNvPr id="92" name="Picture Placeholder 13">
              <a:extLst>
                <a:ext uri="{FF2B5EF4-FFF2-40B4-BE49-F238E27FC236}">
                  <a16:creationId xmlns:a16="http://schemas.microsoft.com/office/drawing/2014/main" id="{638AD6E5-0388-620B-0B6D-9443BC897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11292" y="2481463"/>
              <a:ext cx="234000" cy="234000"/>
            </a:xfrm>
            <a:prstGeom prst="rect">
              <a:avLst/>
            </a:prstGeom>
          </p:spPr>
        </p:pic>
        <p:sp>
          <p:nvSpPr>
            <p:cNvPr id="93" name="Text Placeholder 7">
              <a:extLst>
                <a:ext uri="{FF2B5EF4-FFF2-40B4-BE49-F238E27FC236}">
                  <a16:creationId xmlns:a16="http://schemas.microsoft.com/office/drawing/2014/main" id="{85B33C77-071E-C79F-D765-142E70723450}"/>
                </a:ext>
              </a:extLst>
            </p:cNvPr>
            <p:cNvSpPr txBox="1">
              <a:spLocks/>
            </p:cNvSpPr>
            <p:nvPr/>
          </p:nvSpPr>
          <p:spPr>
            <a:xfrm>
              <a:off x="5346700" y="2481463"/>
              <a:ext cx="3340100" cy="228600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3716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1pPr>
              <a:lvl2pPr marL="32004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2pPr>
              <a:lvl3pPr marL="50292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3pPr>
              <a:lvl4pPr marL="68580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4pPr>
              <a:lvl5pPr marL="86868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5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CA" dirty="0"/>
                <a:t>@IESO_Tweets</a:t>
              </a:r>
            </a:p>
          </p:txBody>
        </p:sp>
        <p:pic>
          <p:nvPicPr>
            <p:cNvPr id="94" name="Picture Placeholder 12">
              <a:extLst>
                <a:ext uri="{FF2B5EF4-FFF2-40B4-BE49-F238E27FC236}">
                  <a16:creationId xmlns:a16="http://schemas.microsoft.com/office/drawing/2014/main" id="{D4E12F54-20C5-276C-2E56-77515A99B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11292" y="2928274"/>
              <a:ext cx="234000" cy="234000"/>
            </a:xfrm>
            <a:prstGeom prst="rect">
              <a:avLst/>
            </a:prstGeom>
          </p:spPr>
        </p:pic>
        <p:sp>
          <p:nvSpPr>
            <p:cNvPr id="95" name="Text Placeholder 9">
              <a:extLst>
                <a:ext uri="{FF2B5EF4-FFF2-40B4-BE49-F238E27FC236}">
                  <a16:creationId xmlns:a16="http://schemas.microsoft.com/office/drawing/2014/main" id="{E7908143-E800-60E8-BAAE-080E15A1C18C}"/>
                </a:ext>
              </a:extLst>
            </p:cNvPr>
            <p:cNvSpPr txBox="1">
              <a:spLocks/>
            </p:cNvSpPr>
            <p:nvPr/>
          </p:nvSpPr>
          <p:spPr>
            <a:xfrm>
              <a:off x="5347336" y="2933633"/>
              <a:ext cx="3340100" cy="228600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3716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1pPr>
              <a:lvl2pPr marL="32004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2pPr>
              <a:lvl3pPr marL="50292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3pPr>
              <a:lvl4pPr marL="68580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4pPr>
              <a:lvl5pPr marL="86868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5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CA" dirty="0"/>
                <a:t>LinkedIn.com/company/IESO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484856" y="2580483"/>
            <a:ext cx="3775508" cy="1237370"/>
            <a:chOff x="4911292" y="1924904"/>
            <a:chExt cx="3775508" cy="1237370"/>
          </a:xfrm>
        </p:grpSpPr>
        <p:sp>
          <p:nvSpPr>
            <p:cNvPr id="15" name="Text Placeholder 5">
              <a:extLst>
                <a:ext uri="{FF2B5EF4-FFF2-40B4-BE49-F238E27FC236}">
                  <a16:creationId xmlns:a16="http://schemas.microsoft.com/office/drawing/2014/main" id="{9436F498-3F73-2961-4C9B-C190F1600CB9}"/>
                </a:ext>
              </a:extLst>
            </p:cNvPr>
            <p:cNvSpPr txBox="1">
              <a:spLocks/>
            </p:cNvSpPr>
            <p:nvPr/>
          </p:nvSpPr>
          <p:spPr>
            <a:xfrm>
              <a:off x="5346700" y="1924904"/>
              <a:ext cx="3340100" cy="228600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3716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1pPr>
              <a:lvl2pPr marL="32004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2pPr>
              <a:lvl3pPr marL="50292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3pPr>
              <a:lvl4pPr marL="68580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4pPr>
              <a:lvl5pPr marL="86868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5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CA" b="1" dirty="0">
                  <a:solidFill>
                    <a:schemeClr val="accent1"/>
                  </a:solidFill>
                </a:rPr>
                <a:t>saveonenergy.ca</a:t>
              </a:r>
            </a:p>
          </p:txBody>
        </p:sp>
        <p:pic>
          <p:nvPicPr>
            <p:cNvPr id="16" name="Picture Placeholder 13">
              <a:extLst>
                <a:ext uri="{FF2B5EF4-FFF2-40B4-BE49-F238E27FC236}">
                  <a16:creationId xmlns:a16="http://schemas.microsoft.com/office/drawing/2014/main" id="{638AD6E5-0388-620B-0B6D-9443BC897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11292" y="2481463"/>
              <a:ext cx="234000" cy="234000"/>
            </a:xfrm>
            <a:prstGeom prst="rect">
              <a:avLst/>
            </a:prstGeom>
          </p:spPr>
        </p:pic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85B33C77-071E-C79F-D765-142E70723450}"/>
                </a:ext>
              </a:extLst>
            </p:cNvPr>
            <p:cNvSpPr txBox="1">
              <a:spLocks/>
            </p:cNvSpPr>
            <p:nvPr/>
          </p:nvSpPr>
          <p:spPr>
            <a:xfrm>
              <a:off x="5346700" y="2481463"/>
              <a:ext cx="3340100" cy="228600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3716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1pPr>
              <a:lvl2pPr marL="32004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2pPr>
              <a:lvl3pPr marL="50292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3pPr>
              <a:lvl4pPr marL="68580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4pPr>
              <a:lvl5pPr marL="86868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5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CA" dirty="0"/>
                <a:t>@</a:t>
              </a:r>
              <a:r>
                <a:rPr lang="en-CA" dirty="0" err="1"/>
                <a:t>saveONenergyOnt</a:t>
              </a:r>
              <a:endParaRPr lang="en-CA" dirty="0"/>
            </a:p>
          </p:txBody>
        </p:sp>
        <p:pic>
          <p:nvPicPr>
            <p:cNvPr id="18" name="Picture Placeholder 12">
              <a:extLst>
                <a:ext uri="{FF2B5EF4-FFF2-40B4-BE49-F238E27FC236}">
                  <a16:creationId xmlns:a16="http://schemas.microsoft.com/office/drawing/2014/main" id="{D4E12F54-20C5-276C-2E56-77515A99B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11292" y="2928274"/>
              <a:ext cx="234000" cy="234000"/>
            </a:xfrm>
            <a:prstGeom prst="rect">
              <a:avLst/>
            </a:prstGeom>
          </p:spPr>
        </p:pic>
        <p:sp>
          <p:nvSpPr>
            <p:cNvPr id="19" name="Text Placeholder 9">
              <a:extLst>
                <a:ext uri="{FF2B5EF4-FFF2-40B4-BE49-F238E27FC236}">
                  <a16:creationId xmlns:a16="http://schemas.microsoft.com/office/drawing/2014/main" id="{E7908143-E800-60E8-BAAE-080E15A1C18C}"/>
                </a:ext>
              </a:extLst>
            </p:cNvPr>
            <p:cNvSpPr txBox="1">
              <a:spLocks/>
            </p:cNvSpPr>
            <p:nvPr/>
          </p:nvSpPr>
          <p:spPr>
            <a:xfrm>
              <a:off x="5347336" y="2933633"/>
              <a:ext cx="2237816" cy="228600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3716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1pPr>
              <a:lvl2pPr marL="32004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2pPr>
              <a:lvl3pPr marL="50292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3pPr>
              <a:lvl4pPr marL="68580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4pPr>
              <a:lvl5pPr marL="868680" indent="-137160" algn="l" defTabSz="685800" rtl="0" eaLnBrk="1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SzPct val="9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bg1"/>
                  </a:solidFill>
                  <a:latin typeface="Tahoma" panose="020B0604030504040204" pitchFamily="34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5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CA" dirty="0"/>
                <a:t>LinkedIn.com/showcase/saveonenergy-</a:t>
              </a:r>
              <a:r>
                <a:rPr lang="en-CA" dirty="0" err="1"/>
                <a:t>ontario</a:t>
              </a:r>
              <a:r>
                <a:rPr lang="en-CA" dirty="0"/>
                <a:t>/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551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B820D-3480-F372-1F76-FBD51960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Ontario’s Electricity Sector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4FD1CF5-FE6B-C4CD-7DD9-F254C2BCF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246" y="1326091"/>
            <a:ext cx="1828805" cy="6517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4AC7602-745C-8708-71E0-3A21DB9C8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568" y="1664632"/>
            <a:ext cx="826853" cy="4572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D064D7D-B1C3-F8CB-E8DB-3A4052324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065" y="2353124"/>
            <a:ext cx="544750" cy="33074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535D8E9-5C87-5BDB-6BF4-00ABFC1A61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96091" y="1937408"/>
            <a:ext cx="350196" cy="75876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8BF365D-4E42-4A3F-6099-34AA93D93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34495" y="2319477"/>
            <a:ext cx="354448" cy="25205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F140002-6B87-B2D6-9D1D-B9B902E5CC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9963" y="1947364"/>
            <a:ext cx="1429969" cy="642027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AAE6CB6-CE2B-C379-F727-6A9F04D8B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65651" y="2074436"/>
            <a:ext cx="496111" cy="8754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FA84E93-DB7D-2BE7-D7B4-5AF83DA9A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0585" y="1904416"/>
            <a:ext cx="700393" cy="642027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7A676FE5-0468-5A2A-9D4A-5DDF69BEC6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8651" y="1946420"/>
            <a:ext cx="496111" cy="8754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7047AAB-87B4-FE89-44DF-78C184553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4412" y="2072368"/>
            <a:ext cx="418291" cy="46692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3D93D14-3A5D-F331-CC0D-6F9CD55D2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0654" y="1860815"/>
            <a:ext cx="1011679" cy="61284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42599F1-CF03-DE02-E57A-C1502D0CB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8167" y="1474594"/>
            <a:ext cx="408563" cy="311286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D4646FD-EA2E-9002-FC76-DBD075CD16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770" y="1340213"/>
            <a:ext cx="437746" cy="437746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4B782FE8-C1A6-7D8B-6369-4784E7792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5752" y="1195650"/>
            <a:ext cx="535023" cy="719849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EBC6EB67-C3AA-DA48-8D7B-E8CCD2EB7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6339" y="1949152"/>
            <a:ext cx="632304" cy="11673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0F3B14A-1C3F-A35F-4BB0-197640A09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9429" y="2173272"/>
            <a:ext cx="408563" cy="2237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CB4FBB9-0402-EE7C-6007-C4BDB5333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1502" y="1941231"/>
            <a:ext cx="340469" cy="437746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588D95A-938D-0368-7AA5-C2C19C4C0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5799" y="2053857"/>
            <a:ext cx="340469" cy="32101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03F6AFE8-1A60-A947-CE6A-6C4FE81C4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0812" y="2064923"/>
            <a:ext cx="359925" cy="32101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BF445DBD-4117-D7B7-0AA4-C5C8D7675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00026" y="2044130"/>
            <a:ext cx="340468" cy="33074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B34CB68-A4A0-1D95-7F36-4FF9B31368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2593" y="2453959"/>
            <a:ext cx="340470" cy="26264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B846561-1786-07FC-EBFC-706681DE8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907" y="2429454"/>
            <a:ext cx="252920" cy="12646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B28313B-64B0-D0A1-49E9-007D35599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0082" y="2534613"/>
            <a:ext cx="252920" cy="1264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38592C5-51F6-66CD-446D-9518B73AECB6}"/>
              </a:ext>
            </a:extLst>
          </p:cNvPr>
          <p:cNvSpPr txBox="1"/>
          <p:nvPr/>
        </p:nvSpPr>
        <p:spPr>
          <a:xfrm>
            <a:off x="0" y="3336023"/>
            <a:ext cx="2374891" cy="6300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wrap="square" lIns="0" tIns="0" rIns="144000" bIns="36000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3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Generators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EE26C62-1B26-76E7-E8E5-12E43D6591C6}"/>
              </a:ext>
            </a:extLst>
          </p:cNvPr>
          <p:cNvSpPr txBox="1"/>
          <p:nvPr/>
        </p:nvSpPr>
        <p:spPr>
          <a:xfrm>
            <a:off x="2371121" y="3336023"/>
            <a:ext cx="2107740" cy="6300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3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Transmitters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E503B56-CD5C-E286-AD73-DC62E1073352}"/>
              </a:ext>
            </a:extLst>
          </p:cNvPr>
          <p:cNvSpPr txBox="1"/>
          <p:nvPr/>
        </p:nvSpPr>
        <p:spPr>
          <a:xfrm>
            <a:off x="4475090" y="3336023"/>
            <a:ext cx="2107740" cy="6300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3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Local Distribution</a:t>
            </a:r>
            <a:br>
              <a:rPr kumimoji="0" lang="en-CA" sz="13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</a:br>
            <a:r>
              <a:rPr kumimoji="0" lang="en-CA" sz="13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Companies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2A4A4FC-1B8F-E38B-A773-18802624FB22}"/>
              </a:ext>
            </a:extLst>
          </p:cNvPr>
          <p:cNvSpPr txBox="1"/>
          <p:nvPr/>
        </p:nvSpPr>
        <p:spPr>
          <a:xfrm>
            <a:off x="6582830" y="3336023"/>
            <a:ext cx="2561170" cy="6300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wrap="square" lIns="144000" tIns="0" rIns="0" bIns="36000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3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Energy Consumers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6382771-52B7-E585-298F-6EF21C5CCCE6}"/>
              </a:ext>
            </a:extLst>
          </p:cNvPr>
          <p:cNvSpPr txBox="1"/>
          <p:nvPr/>
        </p:nvSpPr>
        <p:spPr>
          <a:xfrm>
            <a:off x="0" y="3966023"/>
            <a:ext cx="9144000" cy="437164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4000" spc="400" dirty="0">
                <a:solidFill>
                  <a:srgbClr val="FFFFFF"/>
                </a:solidFill>
                <a:latin typeface="Tahoma"/>
              </a:rPr>
              <a:t>COMMUNITIES</a:t>
            </a:r>
            <a:r>
              <a:rPr lang="en-US" sz="1600" b="1" dirty="0">
                <a:solidFill>
                  <a:srgbClr val="FFFFFF"/>
                </a:solidFill>
                <a:latin typeface="Tahoma"/>
              </a:rPr>
              <a:t> 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4" name="Chevron 33">
            <a:extLst>
              <a:ext uri="{FF2B5EF4-FFF2-40B4-BE49-F238E27FC236}">
                <a16:creationId xmlns:a16="http://schemas.microsoft.com/office/drawing/2014/main" id="{B91D7A21-5774-7DF7-C661-A477985B9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60606" y="3336023"/>
            <a:ext cx="424800" cy="630000"/>
          </a:xfrm>
          <a:prstGeom prst="chevron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" name="Chevron 53">
            <a:extLst>
              <a:ext uri="{FF2B5EF4-FFF2-40B4-BE49-F238E27FC236}">
                <a16:creationId xmlns:a16="http://schemas.microsoft.com/office/drawing/2014/main" id="{C1405E4A-B676-A011-2854-CBDAA4806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64575" y="3336023"/>
            <a:ext cx="424800" cy="630000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7" name="Chevron 56">
            <a:extLst>
              <a:ext uri="{FF2B5EF4-FFF2-40B4-BE49-F238E27FC236}">
                <a16:creationId xmlns:a16="http://schemas.microsoft.com/office/drawing/2014/main" id="{31CCCB9F-D473-56F3-B42A-A7C9F20271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68544" y="3336023"/>
            <a:ext cx="424800" cy="6300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A5F640-8A80-48BD-1C07-643177B698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442C30-933E-0741-AC11-FF2C510DF436}" type="slidenum">
              <a:rPr kumimoji="0" lang="en-CA" sz="9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9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B88232-713E-CDA3-E6EB-94DCA5173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IESO | Connecting Today. Powering Tomorrow.</a:t>
            </a:r>
          </a:p>
        </p:txBody>
      </p:sp>
    </p:spTree>
    <p:extLst>
      <p:ext uri="{BB962C8B-B14F-4D97-AF65-F5344CB8AC3E}">
        <p14:creationId xmlns:p14="http://schemas.microsoft.com/office/powerpoint/2010/main" val="271601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Demand is Going Up: The 25-Year Outlook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442C30-933E-0741-AC11-FF2C510DF436}" type="slidenum">
              <a:rPr kumimoji="0" lang="en-CA" sz="9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9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IESO | Connecting Today. Powering Tomorrow.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26BCF0B-98DB-3765-3C3D-DB6E9F16132A}"/>
              </a:ext>
            </a:extLst>
          </p:cNvPr>
          <p:cNvGraphicFramePr>
            <a:graphicFrameLocks/>
          </p:cNvGraphicFramePr>
          <p:nvPr/>
        </p:nvGraphicFramePr>
        <p:xfrm>
          <a:off x="842618" y="1168205"/>
          <a:ext cx="7656285" cy="3449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CCC2C51-28D1-86A1-A397-6046FBA8E79B}"/>
              </a:ext>
            </a:extLst>
          </p:cNvPr>
          <p:cNvSpPr txBox="1"/>
          <p:nvPr/>
        </p:nvSpPr>
        <p:spPr>
          <a:xfrm>
            <a:off x="488675" y="1263915"/>
            <a:ext cx="353943" cy="325809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Net Annual Energy Demand (Terawatt-hours) </a:t>
            </a:r>
            <a:endParaRPr kumimoji="0" lang="en-CA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82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EAE98-F1B9-DE5D-2073-98EBBC7E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All of the Above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2A8CD-4C9A-1173-C3E8-869E34A012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4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B451F-FCE8-75FA-2889-D95026625AB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/>
              <a:t>IESO | Connecting Today. Powering Tomorrow.</a:t>
            </a:r>
            <a:endParaRPr lang="en-CA" dirty="0"/>
          </a:p>
        </p:txBody>
      </p:sp>
      <p:pic>
        <p:nvPicPr>
          <p:cNvPr id="6" name="Picture 5" descr="A map of the state of canada&#10;&#10;AI-generated content may be incorrect.">
            <a:extLst>
              <a:ext uri="{FF2B5EF4-FFF2-40B4-BE49-F238E27FC236}">
                <a16:creationId xmlns:a16="http://schemas.microsoft.com/office/drawing/2014/main" id="{C8223397-9517-3CAF-7A59-4B2A47C4BFB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0567" y="1028353"/>
            <a:ext cx="5248388" cy="3339883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0D3A5AB-5949-99FF-CA73-622D9D1D99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2085829"/>
              </p:ext>
            </p:extLst>
          </p:nvPr>
        </p:nvGraphicFramePr>
        <p:xfrm>
          <a:off x="708101" y="1540551"/>
          <a:ext cx="2252075" cy="2827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406AB84-DC59-FF4E-E7F1-0C0A6A2A6D10}"/>
              </a:ext>
            </a:extLst>
          </p:cNvPr>
          <p:cNvSpPr txBox="1"/>
          <p:nvPr/>
        </p:nvSpPr>
        <p:spPr>
          <a:xfrm>
            <a:off x="708101" y="1217934"/>
            <a:ext cx="2252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210B70"/>
                </a:solidFill>
              </a:rPr>
              <a:t>Ontario’s Supply Mix</a:t>
            </a:r>
          </a:p>
        </p:txBody>
      </p:sp>
    </p:spTree>
    <p:extLst>
      <p:ext uri="{BB962C8B-B14F-4D97-AF65-F5344CB8AC3E}">
        <p14:creationId xmlns:p14="http://schemas.microsoft.com/office/powerpoint/2010/main" val="368083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3990814" cy="457200"/>
          </a:xfrm>
        </p:spPr>
        <p:txBody>
          <a:bodyPr/>
          <a:lstStyle/>
          <a:p>
            <a:r>
              <a:rPr lang="en-CA" dirty="0"/>
              <a:t>Electricity Planning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dirty="0"/>
              <a:t>IESO | Connecting Today. Powering Tomorrow.</a:t>
            </a: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grpSp>
        <p:nvGrpSpPr>
          <p:cNvPr id="36" name="Group 35"/>
          <p:cNvGrpSpPr/>
          <p:nvPr/>
        </p:nvGrpSpPr>
        <p:grpSpPr>
          <a:xfrm>
            <a:off x="3359766" y="1413830"/>
            <a:ext cx="2424468" cy="2931157"/>
            <a:chOff x="3266080" y="1416735"/>
            <a:chExt cx="2665789" cy="3240000"/>
          </a:xfrm>
        </p:grpSpPr>
        <p:sp>
          <p:nvSpPr>
            <p:cNvPr id="29" name="Rectangle 28"/>
            <p:cNvSpPr/>
            <p:nvPr/>
          </p:nvSpPr>
          <p:spPr>
            <a:xfrm>
              <a:off x="3266080" y="1416735"/>
              <a:ext cx="2665789" cy="3240000"/>
            </a:xfrm>
            <a:prstGeom prst="rect">
              <a:avLst/>
            </a:prstGeom>
            <a:solidFill>
              <a:srgbClr val="210B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Oval 31"/>
            <p:cNvSpPr/>
            <p:nvPr/>
          </p:nvSpPr>
          <p:spPr>
            <a:xfrm>
              <a:off x="3420576" y="1451197"/>
              <a:ext cx="915540" cy="914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093370" y="1618872"/>
              <a:ext cx="18276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Regional </a:t>
              </a:r>
            </a:p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Planning</a:t>
              </a:r>
              <a:endParaRPr lang="en-CA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3356811" y="2499853"/>
            <a:ext cx="24071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sz="1200" b="1" dirty="0">
                <a:solidFill>
                  <a:schemeClr val="bg1"/>
                </a:solidFill>
                <a:ea typeface="Tahoma"/>
                <a:cs typeface="Tahoma"/>
              </a:rPr>
              <a:t>Local electricity system needs at the transmission system level.</a:t>
            </a:r>
            <a:endParaRPr lang="en-CA" sz="1200" dirty="0">
              <a:solidFill>
                <a:schemeClr val="bg1"/>
              </a:solidFill>
              <a:ea typeface="Tahoma"/>
              <a:cs typeface="Tahoma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8D1DB4C-67F0-2825-DB20-BE73A6A32C4C}"/>
              </a:ext>
            </a:extLst>
          </p:cNvPr>
          <p:cNvGrpSpPr/>
          <p:nvPr/>
        </p:nvGrpSpPr>
        <p:grpSpPr>
          <a:xfrm>
            <a:off x="439527" y="1408890"/>
            <a:ext cx="2535251" cy="2936097"/>
            <a:chOff x="439527" y="1160920"/>
            <a:chExt cx="2535251" cy="3240000"/>
          </a:xfrm>
        </p:grpSpPr>
        <p:grpSp>
          <p:nvGrpSpPr>
            <p:cNvPr id="53" name="Group 52"/>
            <p:cNvGrpSpPr/>
            <p:nvPr/>
          </p:nvGrpSpPr>
          <p:grpSpPr>
            <a:xfrm>
              <a:off x="455110" y="1160920"/>
              <a:ext cx="2519668" cy="3240000"/>
              <a:chOff x="3200400" y="1416735"/>
              <a:chExt cx="2720628" cy="32004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200400" y="1416735"/>
                <a:ext cx="2665789" cy="3200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303061" y="1471709"/>
                <a:ext cx="971781" cy="900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093371" y="1618872"/>
                <a:ext cx="182765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210B70"/>
                    </a:solidFill>
                  </a:rPr>
                  <a:t>Bulk </a:t>
                </a:r>
              </a:p>
              <a:p>
                <a:pPr algn="ctr"/>
                <a:r>
                  <a:rPr lang="en-US" sz="1600" b="1" dirty="0">
                    <a:solidFill>
                      <a:srgbClr val="210B70"/>
                    </a:solidFill>
                  </a:rPr>
                  <a:t>Planning</a:t>
                </a:r>
                <a:endParaRPr lang="en-CA" sz="1600" b="1" dirty="0">
                  <a:solidFill>
                    <a:srgbClr val="210B70"/>
                  </a:solidFill>
                </a:endParaRPr>
              </a:p>
            </p:txBody>
          </p:sp>
        </p:grpSp>
        <p:sp>
          <p:nvSpPr>
            <p:cNvPr id="52" name="Rectangle 51"/>
            <p:cNvSpPr/>
            <p:nvPr/>
          </p:nvSpPr>
          <p:spPr>
            <a:xfrm>
              <a:off x="439527" y="2367961"/>
              <a:ext cx="2466789" cy="5094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chemeClr val="tx2"/>
                  </a:solidFill>
                  <a:ea typeface="Tahoma"/>
                  <a:cs typeface="Tahoma"/>
                </a:rPr>
                <a:t>Provincial electricity system needs and policy directions.</a:t>
              </a:r>
            </a:p>
          </p:txBody>
        </p:sp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4428" y="1291929"/>
              <a:ext cx="731520" cy="731520"/>
            </a:xfrm>
            <a:prstGeom prst="rect">
              <a:avLst/>
            </a:prstGeom>
          </p:spPr>
        </p:pic>
      </p:grpSp>
      <p:pic>
        <p:nvPicPr>
          <p:cNvPr id="64" name="Picture 6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7610" y="1441779"/>
            <a:ext cx="900000" cy="9000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510A1E90-4001-ACF6-97E2-F79323E07771}"/>
              </a:ext>
            </a:extLst>
          </p:cNvPr>
          <p:cNvGrpSpPr/>
          <p:nvPr/>
        </p:nvGrpSpPr>
        <p:grpSpPr>
          <a:xfrm>
            <a:off x="6232126" y="1413830"/>
            <a:ext cx="2520000" cy="2931157"/>
            <a:chOff x="6232126" y="1165860"/>
            <a:chExt cx="2520000" cy="3240000"/>
          </a:xfrm>
        </p:grpSpPr>
        <p:grpSp>
          <p:nvGrpSpPr>
            <p:cNvPr id="57" name="Group 56"/>
            <p:cNvGrpSpPr/>
            <p:nvPr/>
          </p:nvGrpSpPr>
          <p:grpSpPr>
            <a:xfrm>
              <a:off x="6232126" y="1165860"/>
              <a:ext cx="2520000" cy="3240000"/>
              <a:chOff x="3087239" y="1416735"/>
              <a:chExt cx="2739759" cy="3200400"/>
            </a:xfrm>
            <a:solidFill>
              <a:srgbClr val="71B96B"/>
            </a:solidFill>
          </p:grpSpPr>
          <p:sp>
            <p:nvSpPr>
              <p:cNvPr id="58" name="Rectangle 57"/>
              <p:cNvSpPr/>
              <p:nvPr/>
            </p:nvSpPr>
            <p:spPr>
              <a:xfrm>
                <a:off x="3087239" y="1416735"/>
                <a:ext cx="2665789" cy="3200400"/>
              </a:xfrm>
              <a:prstGeom prst="rect">
                <a:avLst/>
              </a:prstGeom>
              <a:solidFill>
                <a:srgbClr val="C6E7C3">
                  <a:alpha val="74902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112199" y="1618872"/>
                <a:ext cx="17147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210B70"/>
                    </a:solidFill>
                  </a:rPr>
                  <a:t>Distribution </a:t>
                </a:r>
              </a:p>
              <a:p>
                <a:pPr algn="ctr"/>
                <a:r>
                  <a:rPr lang="en-US" sz="1600" b="1" dirty="0">
                    <a:solidFill>
                      <a:srgbClr val="210B70"/>
                    </a:solidFill>
                  </a:rPr>
                  <a:t>Planning</a:t>
                </a:r>
                <a:endParaRPr lang="en-CA" sz="1600" b="1" dirty="0">
                  <a:solidFill>
                    <a:srgbClr val="210B70"/>
                  </a:solidFill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245544" y="1459569"/>
                <a:ext cx="915540" cy="9144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sp>
          <p:nvSpPr>
            <p:cNvPr id="62" name="Rectangle 61"/>
            <p:cNvSpPr/>
            <p:nvPr/>
          </p:nvSpPr>
          <p:spPr>
            <a:xfrm>
              <a:off x="6242982" y="2367961"/>
              <a:ext cx="2430249" cy="7144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CA" sz="1200" b="1" dirty="0">
                  <a:solidFill>
                    <a:srgbClr val="210B70"/>
                  </a:solidFill>
                  <a:ea typeface="Tahoma"/>
                  <a:cs typeface="Tahoma"/>
                </a:rPr>
                <a:t>Local electricity system needs and priorities at the distribution system level.</a:t>
              </a:r>
              <a:endParaRPr lang="en-CA" sz="1200" dirty="0">
                <a:solidFill>
                  <a:srgbClr val="210B70"/>
                </a:solidFill>
                <a:ea typeface="Tahoma"/>
                <a:cs typeface="Tahoma"/>
              </a:endParaRPr>
            </a:p>
          </p:txBody>
        </p:sp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45495" y="1230190"/>
              <a:ext cx="900000" cy="900000"/>
            </a:xfrm>
            <a:prstGeom prst="rect">
              <a:avLst/>
            </a:prstGeom>
          </p:spPr>
        </p:pic>
      </p:grpSp>
      <p:sp>
        <p:nvSpPr>
          <p:cNvPr id="3" name="Left-Right Arrow 2"/>
          <p:cNvSpPr/>
          <p:nvPr/>
        </p:nvSpPr>
        <p:spPr>
          <a:xfrm>
            <a:off x="2791926" y="2204684"/>
            <a:ext cx="689553" cy="182880"/>
          </a:xfrm>
          <a:prstGeom prst="leftRightArrow">
            <a:avLst/>
          </a:prstGeom>
          <a:solidFill>
            <a:srgbClr val="04B0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Left-Right Arrow 24"/>
          <p:cNvSpPr/>
          <p:nvPr/>
        </p:nvSpPr>
        <p:spPr>
          <a:xfrm>
            <a:off x="5662522" y="2223565"/>
            <a:ext cx="689553" cy="182880"/>
          </a:xfrm>
          <a:prstGeom prst="leftRightArrow">
            <a:avLst/>
          </a:prstGeom>
          <a:solidFill>
            <a:srgbClr val="04B0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AA8CEC-EE11-12EA-58BF-4592B2C8C7A2}"/>
              </a:ext>
            </a:extLst>
          </p:cNvPr>
          <p:cNvSpPr txBox="1"/>
          <p:nvPr/>
        </p:nvSpPr>
        <p:spPr>
          <a:xfrm>
            <a:off x="404322" y="3144659"/>
            <a:ext cx="24620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sz="1200" dirty="0">
                <a:solidFill>
                  <a:schemeClr val="tx2"/>
                </a:solidFill>
                <a:ea typeface="Tahoma"/>
                <a:cs typeface="Tahoma"/>
              </a:rPr>
              <a:t>Complete: Northeast Bulk System Reinforcement and Northern Ontario Bulk Plan</a:t>
            </a:r>
          </a:p>
          <a:p>
            <a:pPr>
              <a:defRPr/>
            </a:pPr>
            <a:endParaRPr lang="en-CA" sz="1200" dirty="0">
              <a:solidFill>
                <a:schemeClr val="tx2"/>
              </a:solidFill>
              <a:ea typeface="Tahoma"/>
              <a:cs typeface="Tahoma"/>
            </a:endParaRPr>
          </a:p>
          <a:p>
            <a:pPr>
              <a:defRPr/>
            </a:pPr>
            <a:r>
              <a:rPr lang="en-CA" sz="1200" dirty="0">
                <a:solidFill>
                  <a:schemeClr val="tx2"/>
                </a:solidFill>
                <a:ea typeface="Tahoma"/>
                <a:cs typeface="Tahoma"/>
              </a:rPr>
              <a:t>Upcoming: North of Sudbury Bulk Study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F5B456-D0D7-40F0-1C6E-004E4E74197C}"/>
              </a:ext>
            </a:extLst>
          </p:cNvPr>
          <p:cNvSpPr txBox="1"/>
          <p:nvPr/>
        </p:nvSpPr>
        <p:spPr>
          <a:xfrm>
            <a:off x="3370623" y="3308897"/>
            <a:ext cx="2424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sz="1200" dirty="0">
                <a:solidFill>
                  <a:schemeClr val="bg1"/>
                </a:solidFill>
                <a:ea typeface="Tahoma"/>
                <a:cs typeface="Tahoma"/>
              </a:rPr>
              <a:t>Active: East Lake Superior</a:t>
            </a:r>
          </a:p>
          <a:p>
            <a:pPr>
              <a:defRPr/>
            </a:pPr>
            <a:endParaRPr lang="en-CA" sz="1200" dirty="0">
              <a:solidFill>
                <a:schemeClr val="bg1"/>
              </a:solidFill>
              <a:ea typeface="Tahoma"/>
              <a:cs typeface="Tahoma"/>
            </a:endParaRPr>
          </a:p>
          <a:p>
            <a:pPr>
              <a:defRPr/>
            </a:pPr>
            <a:r>
              <a:rPr lang="en-CA" sz="1200" dirty="0">
                <a:solidFill>
                  <a:schemeClr val="bg1"/>
                </a:solidFill>
                <a:ea typeface="Tahoma"/>
                <a:cs typeface="Tahoma"/>
              </a:rPr>
              <a:t>Upcoming: Sudbury/Algoma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E92398-377F-544B-A291-AC2D35729B1D}"/>
              </a:ext>
            </a:extLst>
          </p:cNvPr>
          <p:cNvSpPr txBox="1"/>
          <p:nvPr/>
        </p:nvSpPr>
        <p:spPr>
          <a:xfrm>
            <a:off x="6232126" y="3423534"/>
            <a:ext cx="24302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210B70"/>
                </a:solidFill>
                <a:ea typeface="Tahoma"/>
                <a:cs typeface="Tahoma"/>
              </a:rPr>
              <a:t>Led by local distribution companies. </a:t>
            </a:r>
            <a:endParaRPr lang="en-CA" sz="1200" dirty="0">
              <a:solidFill>
                <a:srgbClr val="210B70"/>
              </a:solidFill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00672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Bulk Transmission Planning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783"/>
            <a:fld id="{9B442C30-933E-0741-AC11-FF2C510DF436}" type="slidenum">
              <a:rPr lang="en-CA">
                <a:solidFill>
                  <a:srgbClr val="000000"/>
                </a:solidFill>
              </a:rPr>
              <a:pPr defTabSz="685783"/>
              <a:t>6</a:t>
            </a:fld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defTabSz="685783"/>
            <a:r>
              <a:rPr lang="en-CA" dirty="0">
                <a:solidFill>
                  <a:srgbClr val="000000"/>
                </a:solidFill>
              </a:rPr>
              <a:t>IESO | Connecting Today. Powering Tomorrow.</a:t>
            </a: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1" y="-15004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685783"/>
            <a:endParaRPr lang="en-CA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24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817" y="1371600"/>
            <a:ext cx="4093126" cy="26595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557631"/>
              </p:ext>
            </p:extLst>
          </p:nvPr>
        </p:nvGraphicFramePr>
        <p:xfrm>
          <a:off x="4372708" y="1189829"/>
          <a:ext cx="4599842" cy="2254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4592">
                  <a:extLst>
                    <a:ext uri="{9D8B030D-6E8A-4147-A177-3AD203B41FA5}">
                      <a16:colId xmlns:a16="http://schemas.microsoft.com/office/drawing/2014/main" val="4196607917"/>
                    </a:ext>
                  </a:extLst>
                </a:gridCol>
                <a:gridCol w="1365250">
                  <a:extLst>
                    <a:ext uri="{9D8B030D-6E8A-4147-A177-3AD203B41FA5}">
                      <a16:colId xmlns:a16="http://schemas.microsoft.com/office/drawing/2014/main" val="404166242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200" dirty="0"/>
                        <a:t>Project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In-service Date</a:t>
                      </a:r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559694"/>
                  </a:ext>
                </a:extLst>
              </a:tr>
              <a:tr h="267068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210B70"/>
                          </a:solidFill>
                        </a:rPr>
                        <a:t>Wataynikaneyap</a:t>
                      </a:r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 Power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2024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extLst>
                  <a:ext uri="{0D108BD9-81ED-4DB2-BD59-A6C34878D82A}">
                    <a16:rowId xmlns:a16="http://schemas.microsoft.com/office/drawing/2014/main" val="403203280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210B70"/>
                          </a:solidFill>
                        </a:rPr>
                        <a:t>Waasigan</a:t>
                      </a:r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 Line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2025-2027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extLst>
                  <a:ext uri="{0D108BD9-81ED-4DB2-BD59-A6C34878D82A}">
                    <a16:rowId xmlns:a16="http://schemas.microsoft.com/office/drawing/2014/main" val="1308575395"/>
                  </a:ext>
                </a:extLst>
              </a:tr>
              <a:tr h="267068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210B70"/>
                          </a:solidFill>
                        </a:rPr>
                        <a:t>Mississagi</a:t>
                      </a:r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 to Third Line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2029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extLst>
                  <a:ext uri="{0D108BD9-81ED-4DB2-BD59-A6C34878D82A}">
                    <a16:rowId xmlns:a16="http://schemas.microsoft.com/office/drawing/2014/main" val="107403488"/>
                  </a:ext>
                </a:extLst>
              </a:tr>
              <a:tr h="26706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Hanmer to </a:t>
                      </a:r>
                      <a:r>
                        <a:rPr lang="en-US" sz="1200" dirty="0" err="1">
                          <a:solidFill>
                            <a:srgbClr val="210B70"/>
                          </a:solidFill>
                        </a:rPr>
                        <a:t>Mississagi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2029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extLst>
                  <a:ext uri="{0D108BD9-81ED-4DB2-BD59-A6C34878D82A}">
                    <a16:rowId xmlns:a16="http://schemas.microsoft.com/office/drawing/2014/main" val="2600273925"/>
                  </a:ext>
                </a:extLst>
              </a:tr>
              <a:tr h="26706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Porcupine to Wawa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2030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extLst>
                  <a:ext uri="{0D108BD9-81ED-4DB2-BD59-A6C34878D82A}">
                    <a16:rowId xmlns:a16="http://schemas.microsoft.com/office/drawing/2014/main" val="2681425088"/>
                  </a:ext>
                </a:extLst>
              </a:tr>
              <a:tr h="44994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>
                          <a:solidFill>
                            <a:srgbClr val="210B70"/>
                          </a:solidFill>
                        </a:rPr>
                        <a:t>Bulk System Reactive Requirements in Northern Ontario </a:t>
                      </a:r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 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2027-2029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extLst>
                  <a:ext uri="{0D108BD9-81ED-4DB2-BD59-A6C34878D82A}">
                    <a16:rowId xmlns:a16="http://schemas.microsoft.com/office/drawing/2014/main" val="388583961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372708" y="3424517"/>
          <a:ext cx="4599842" cy="1397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4592">
                  <a:extLst>
                    <a:ext uri="{9D8B030D-6E8A-4147-A177-3AD203B41FA5}">
                      <a16:colId xmlns:a16="http://schemas.microsoft.com/office/drawing/2014/main" val="4196607917"/>
                    </a:ext>
                  </a:extLst>
                </a:gridCol>
                <a:gridCol w="1365250">
                  <a:extLst>
                    <a:ext uri="{9D8B030D-6E8A-4147-A177-3AD203B41FA5}">
                      <a16:colId xmlns:a16="http://schemas.microsoft.com/office/drawing/2014/main" val="4041662420"/>
                    </a:ext>
                  </a:extLst>
                </a:gridCol>
              </a:tblGrid>
              <a:tr h="292101">
                <a:tc>
                  <a:txBody>
                    <a:bodyPr/>
                    <a:lstStyle/>
                    <a:p>
                      <a:r>
                        <a:rPr lang="en-US" sz="1200" dirty="0"/>
                        <a:t>Plans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Timeline</a:t>
                      </a:r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559694"/>
                  </a:ext>
                </a:extLst>
              </a:tr>
              <a:tr h="267068">
                <a:tc>
                  <a:txBody>
                    <a:bodyPr/>
                    <a:lstStyle/>
                    <a:p>
                      <a:r>
                        <a:rPr lang="en-CA" sz="1200" b="0" dirty="0">
                          <a:solidFill>
                            <a:srgbClr val="210B70"/>
                          </a:solidFill>
                        </a:rPr>
                        <a:t>Northeast Bulk Plan </a:t>
                      </a:r>
                    </a:p>
                  </a:txBody>
                  <a:tcPr marL="84188" marR="84188" marT="42094" marB="42094"/>
                </a:tc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b="0" dirty="0">
                          <a:solidFill>
                            <a:srgbClr val="210B70"/>
                          </a:solidFill>
                        </a:rPr>
                        <a:t>Completed 2022</a:t>
                      </a:r>
                    </a:p>
                  </a:txBody>
                  <a:tcPr marL="84188" marR="84188" marT="42094" marB="42094"/>
                </a:tc>
                <a:extLst>
                  <a:ext uri="{0D108BD9-81ED-4DB2-BD59-A6C34878D82A}">
                    <a16:rowId xmlns:a16="http://schemas.microsoft.com/office/drawing/2014/main" val="136308414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Northern Ontario Bulk Plan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210B70"/>
                          </a:solidFill>
                        </a:rPr>
                        <a:t>Jan</a:t>
                      </a:r>
                      <a:r>
                        <a:rPr lang="en-US" sz="1200" baseline="0" dirty="0">
                          <a:solidFill>
                            <a:srgbClr val="210B70"/>
                          </a:solidFill>
                        </a:rPr>
                        <a:t> 24-June 25</a:t>
                      </a:r>
                      <a:endParaRPr lang="en-CA" sz="120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extLst>
                  <a:ext uri="{0D108BD9-81ED-4DB2-BD59-A6C34878D82A}">
                    <a16:rowId xmlns:a16="http://schemas.microsoft.com/office/drawing/2014/main" val="130857539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210B70"/>
                          </a:solidFill>
                        </a:rPr>
                        <a:t>North</a:t>
                      </a:r>
                      <a:r>
                        <a:rPr lang="en-US" sz="1200" b="0" baseline="0" dirty="0">
                          <a:solidFill>
                            <a:srgbClr val="210B70"/>
                          </a:solidFill>
                        </a:rPr>
                        <a:t> of Sudbury Bulk Plan</a:t>
                      </a:r>
                      <a:endParaRPr lang="en-CA" sz="1200" b="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210B70"/>
                          </a:solidFill>
                        </a:rPr>
                        <a:t>2025</a:t>
                      </a:r>
                      <a:endParaRPr lang="en-CA" sz="1200" b="0" dirty="0">
                        <a:solidFill>
                          <a:srgbClr val="210B70"/>
                        </a:solidFill>
                      </a:endParaRPr>
                    </a:p>
                  </a:txBody>
                  <a:tcPr marL="84188" marR="84188" marT="42094" marB="42094"/>
                </a:tc>
                <a:extLst>
                  <a:ext uri="{0D108BD9-81ED-4DB2-BD59-A6C34878D82A}">
                    <a16:rowId xmlns:a16="http://schemas.microsoft.com/office/drawing/2014/main" val="226630483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en-CA" sz="1200" dirty="0">
                          <a:solidFill>
                            <a:srgbClr val="210B70"/>
                          </a:solidFill>
                        </a:rPr>
                        <a:t>Northern Ontario Connection Study </a:t>
                      </a:r>
                    </a:p>
                  </a:txBody>
                  <a:tcPr marL="84188" marR="84188" marT="42094" marB="42094"/>
                </a:tc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>
                          <a:solidFill>
                            <a:srgbClr val="210B70"/>
                          </a:solidFill>
                        </a:rPr>
                        <a:t>Ongoing </a:t>
                      </a:r>
                    </a:p>
                  </a:txBody>
                  <a:tcPr marL="84188" marR="84188" marT="42094" marB="42094"/>
                </a:tc>
                <a:extLst>
                  <a:ext uri="{0D108BD9-81ED-4DB2-BD59-A6C34878D82A}">
                    <a16:rowId xmlns:a16="http://schemas.microsoft.com/office/drawing/2014/main" val="427502656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30837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176418-1F45-4145-D35B-0F3428714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2E05-7B20-0E6D-03CE-2DF46A0615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783"/>
            <a:fld id="{9B442C30-933E-0741-AC11-FF2C510DF436}" type="slidenum">
              <a:rPr lang="en-CA">
                <a:solidFill>
                  <a:srgbClr val="000000"/>
                </a:solidFill>
              </a:rPr>
              <a:pPr defTabSz="685783"/>
              <a:t>7</a:t>
            </a:fld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D0229-7D7D-FD2E-A324-62E4C832AB2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defTabSz="685783"/>
            <a:r>
              <a:rPr lang="en-CA" dirty="0">
                <a:solidFill>
                  <a:srgbClr val="000000"/>
                </a:solidFill>
              </a:rPr>
              <a:t>IESO | Connecting Today. Powering Tomorrow.</a:t>
            </a:r>
          </a:p>
        </p:txBody>
      </p:sp>
      <p:sp>
        <p:nvSpPr>
          <p:cNvPr id="26" name="Rectangle 1">
            <a:extLst>
              <a:ext uri="{FF2B5EF4-FFF2-40B4-BE49-F238E27FC236}">
                <a16:creationId xmlns:a16="http://schemas.microsoft.com/office/drawing/2014/main" id="{6B630639-2605-B04B-A94D-3EDFB2741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-15004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685783"/>
            <a:endParaRPr lang="en-CA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6623D1-4DC4-5610-1195-5CF7C26E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/>
              <a:t>Regional and Bulk Planning  </a:t>
            </a:r>
            <a:endParaRPr lang="en-CA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E81E2C9-0A79-C576-3968-A99C1E6CAE08}"/>
              </a:ext>
            </a:extLst>
          </p:cNvPr>
          <p:cNvGrpSpPr/>
          <p:nvPr/>
        </p:nvGrpSpPr>
        <p:grpSpPr>
          <a:xfrm>
            <a:off x="566414" y="1425724"/>
            <a:ext cx="3965862" cy="3065789"/>
            <a:chOff x="132791" y="1723083"/>
            <a:chExt cx="3355934" cy="2594287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6A145A1-6FE2-16A1-733A-4253E3E4BC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2510" y="1723083"/>
              <a:ext cx="2520017" cy="2504267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45DA139-3838-16D7-B065-8422D288F8EF}"/>
                </a:ext>
              </a:extLst>
            </p:cNvPr>
            <p:cNvSpPr txBox="1"/>
            <p:nvPr/>
          </p:nvSpPr>
          <p:spPr>
            <a:xfrm>
              <a:off x="968708" y="4030884"/>
              <a:ext cx="2520017" cy="2864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783">
                <a:defRPr/>
              </a:pPr>
              <a:r>
                <a:rPr lang="en-US" sz="800" b="1" dirty="0">
                  <a:solidFill>
                    <a:srgbClr val="000000"/>
                  </a:solidFill>
                  <a:latin typeface="Tahoma"/>
                </a:rPr>
                <a:t>Sudbury/Algoma Integrated Regional Resource Plan </a:t>
              </a:r>
              <a:r>
                <a:rPr lang="en-US" sz="800" b="1" dirty="0">
                  <a:solidFill>
                    <a:srgbClr val="FFCC33">
                      <a:lumMod val="75000"/>
                    </a:srgbClr>
                  </a:solidFill>
                  <a:latin typeface="Tahoma"/>
                </a:rPr>
                <a:t>Upcoming</a:t>
              </a:r>
              <a:r>
                <a:rPr lang="en-US" sz="800" b="1" dirty="0">
                  <a:solidFill>
                    <a:srgbClr val="000000"/>
                  </a:solidFill>
                  <a:latin typeface="Tahoma"/>
                </a:rPr>
                <a:t> </a:t>
              </a:r>
              <a:endParaRPr lang="en-CA" sz="800" b="1" dirty="0">
                <a:solidFill>
                  <a:srgbClr val="000000"/>
                </a:solidFill>
                <a:latin typeface="Tahoma"/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50E637F6-0FFD-EAD2-A08E-9363AB5D3C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0162" y="3257994"/>
              <a:ext cx="44407" cy="7733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5AD14DE-CD80-44B3-8E8B-B6E3C72960F3}"/>
                </a:ext>
              </a:extLst>
            </p:cNvPr>
            <p:cNvSpPr txBox="1"/>
            <p:nvPr/>
          </p:nvSpPr>
          <p:spPr>
            <a:xfrm>
              <a:off x="132791" y="3252950"/>
              <a:ext cx="1560385" cy="390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783">
                <a:defRPr/>
              </a:pPr>
              <a:r>
                <a:rPr lang="en-US" sz="800" b="1" dirty="0">
                  <a:solidFill>
                    <a:srgbClr val="000000"/>
                  </a:solidFill>
                  <a:latin typeface="Tahoma"/>
                </a:rPr>
                <a:t>East Lake Superior Integrated Regional Resource Plan</a:t>
              </a:r>
            </a:p>
            <a:p>
              <a:pPr defTabSz="685783">
                <a:defRPr/>
              </a:pPr>
              <a:r>
                <a:rPr lang="en-US" sz="800" b="1" dirty="0">
                  <a:solidFill>
                    <a:srgbClr val="49A941"/>
                  </a:solidFill>
                  <a:latin typeface="Tahoma"/>
                </a:rPr>
                <a:t>Active</a:t>
              </a:r>
              <a:r>
                <a:rPr lang="en-US" sz="800" b="1" dirty="0">
                  <a:solidFill>
                    <a:srgbClr val="000000"/>
                  </a:solidFill>
                  <a:latin typeface="Tahoma"/>
                </a:rPr>
                <a:t> </a:t>
              </a:r>
              <a:endParaRPr lang="en-CA" sz="800" b="1" dirty="0">
                <a:solidFill>
                  <a:srgbClr val="000000"/>
                </a:solidFill>
                <a:latin typeface="Tahoma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8F73CFD-78EC-4A2D-78D9-92672A0583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0023" y="3015874"/>
              <a:ext cx="230995" cy="26227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2804823-E0EF-874B-75C7-5804A85FF879}"/>
              </a:ext>
            </a:extLst>
          </p:cNvPr>
          <p:cNvCxnSpPr>
            <a:cxnSpLocks/>
          </p:cNvCxnSpPr>
          <p:nvPr/>
        </p:nvCxnSpPr>
        <p:spPr>
          <a:xfrm flipH="1">
            <a:off x="2677738" y="2700804"/>
            <a:ext cx="696199" cy="3585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28F584E-DE97-0E95-9314-DE963CBD9EB9}"/>
              </a:ext>
            </a:extLst>
          </p:cNvPr>
          <p:cNvCxnSpPr>
            <a:cxnSpLocks/>
          </p:cNvCxnSpPr>
          <p:nvPr/>
        </p:nvCxnSpPr>
        <p:spPr>
          <a:xfrm flipH="1">
            <a:off x="2410393" y="2020955"/>
            <a:ext cx="534690" cy="6798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D69AB1E1-BA4B-24A7-F1E0-E7717110DC51}"/>
              </a:ext>
            </a:extLst>
          </p:cNvPr>
          <p:cNvSpPr/>
          <p:nvPr/>
        </p:nvSpPr>
        <p:spPr>
          <a:xfrm>
            <a:off x="4762197" y="1913425"/>
            <a:ext cx="4097269" cy="193899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1" defTabSz="685783">
              <a:spcAft>
                <a:spcPts val="600"/>
              </a:spcAft>
              <a:buSzPct val="90000"/>
              <a:defRPr/>
            </a:pPr>
            <a:r>
              <a:rPr lang="en-US" sz="1600" b="1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IESO Activities for the Northeast: </a:t>
            </a:r>
          </a:p>
          <a:p>
            <a:pPr marL="285743" lvl="1" indent="-285743" defTabSz="685783">
              <a:spcAft>
                <a:spcPts val="6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Assessing: </a:t>
            </a:r>
            <a:r>
              <a:rPr lang="en-US" sz="1400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East Lake Superior’s electricity needs and evaluating options to meet them</a:t>
            </a:r>
          </a:p>
          <a:p>
            <a:pPr marL="285743" lvl="1" indent="-285743" defTabSz="685783">
              <a:spcAft>
                <a:spcPts val="6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Launching: </a:t>
            </a:r>
            <a:r>
              <a:rPr lang="en-US" sz="1400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Sudbury/Algoma Integrated Regional Resource Plan </a:t>
            </a:r>
          </a:p>
          <a:p>
            <a:pPr marL="285743" lvl="1" indent="-285743" defTabSz="685783">
              <a:spcAft>
                <a:spcPts val="6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Completing: </a:t>
            </a:r>
            <a:r>
              <a:rPr lang="en-US" sz="1400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Northern Ontario Bulk Plan</a:t>
            </a:r>
          </a:p>
          <a:p>
            <a:pPr marL="285743" lvl="1" indent="-285743" defTabSz="685783">
              <a:spcAft>
                <a:spcPts val="6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Initiating: </a:t>
            </a:r>
            <a:r>
              <a:rPr lang="en-US" sz="1400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North of Sudbury Bulk Plan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853CA3-A9D1-17AC-0D94-7228EEA717DB}"/>
              </a:ext>
            </a:extLst>
          </p:cNvPr>
          <p:cNvSpPr txBox="1"/>
          <p:nvPr/>
        </p:nvSpPr>
        <p:spPr>
          <a:xfrm>
            <a:off x="3405944" y="2373366"/>
            <a:ext cx="1072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defRPr/>
            </a:pPr>
            <a:r>
              <a:rPr lang="en-US" sz="800" b="1" dirty="0">
                <a:solidFill>
                  <a:srgbClr val="000000"/>
                </a:solidFill>
                <a:latin typeface="Tahoma"/>
              </a:rPr>
              <a:t>Northern Ontario Bulk Plan </a:t>
            </a:r>
          </a:p>
          <a:p>
            <a:pPr defTabSz="685783">
              <a:defRPr/>
            </a:pPr>
            <a:r>
              <a:rPr lang="en-US" sz="800" b="1" dirty="0">
                <a:solidFill>
                  <a:srgbClr val="49A941"/>
                </a:solidFill>
                <a:latin typeface="Tahoma"/>
              </a:rPr>
              <a:t>Active</a:t>
            </a:r>
            <a:endParaRPr lang="en-CA" sz="800" b="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936B39-F842-575A-2859-6044E208DA61}"/>
              </a:ext>
            </a:extLst>
          </p:cNvPr>
          <p:cNvSpPr txBox="1"/>
          <p:nvPr/>
        </p:nvSpPr>
        <p:spPr>
          <a:xfrm>
            <a:off x="2278414" y="1703309"/>
            <a:ext cx="1836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>
              <a:defRPr/>
            </a:pPr>
            <a:r>
              <a:rPr lang="en-US" sz="800" b="1" dirty="0">
                <a:solidFill>
                  <a:srgbClr val="000000"/>
                </a:solidFill>
                <a:latin typeface="Tahoma"/>
              </a:rPr>
              <a:t>North of Sudbury Bulk Plan </a:t>
            </a:r>
            <a:r>
              <a:rPr lang="en-US" sz="800" b="1" dirty="0">
                <a:solidFill>
                  <a:srgbClr val="FFCC33">
                    <a:lumMod val="75000"/>
                  </a:srgbClr>
                </a:solidFill>
                <a:latin typeface="Tahoma"/>
              </a:rPr>
              <a:t>Upcoming</a:t>
            </a:r>
            <a:endParaRPr lang="en-CA" sz="800" b="1" dirty="0">
              <a:solidFill>
                <a:srgbClr val="000000"/>
              </a:solidFill>
              <a:latin typeface="Tahom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964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550876" cy="457200"/>
          </a:xfrm>
        </p:spPr>
        <p:txBody>
          <a:bodyPr/>
          <a:lstStyle/>
          <a:p>
            <a:r>
              <a:rPr lang="en-CA">
                <a:latin typeface="Tahoma"/>
                <a:ea typeface="Tahoma"/>
                <a:cs typeface="Tahoma"/>
              </a:rPr>
              <a:t>Energy Efficiency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442C30-933E-0741-AC11-FF2C510DF436}" type="slidenum">
              <a:rPr kumimoji="0" lang="en-CA" sz="9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CA" sz="9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IESO | Connecting Today. Powering Tomorrow.</a:t>
            </a:r>
          </a:p>
        </p:txBody>
      </p:sp>
      <p:pic>
        <p:nvPicPr>
          <p:cNvPr id="7" name="Picture 6" descr="A clock with a yellow and blue circle&#10;&#10;Description automatically generated with medium confidence">
            <a:extLst>
              <a:ext uri="{FF2B5EF4-FFF2-40B4-BE49-F238E27FC236}">
                <a16:creationId xmlns:a16="http://schemas.microsoft.com/office/drawing/2014/main" id="{5BFB2AFE-8E71-EF1E-C614-BC90AD28F1F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1" y="2174373"/>
            <a:ext cx="3276599" cy="718553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79D439CD-EE23-C3D8-C771-980DDCB9EA13}"/>
              </a:ext>
            </a:extLst>
          </p:cNvPr>
          <p:cNvGrpSpPr/>
          <p:nvPr/>
        </p:nvGrpSpPr>
        <p:grpSpPr>
          <a:xfrm>
            <a:off x="4056176" y="1303994"/>
            <a:ext cx="4798395" cy="3034472"/>
            <a:chOff x="3990041" y="1280160"/>
            <a:chExt cx="5021071" cy="337847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B927136-0075-0A91-F8E0-5BF83DBAEE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42231" y="1280160"/>
              <a:ext cx="2468881" cy="164592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9" name="Picture 8" descr="A person using a heater&#10;&#10;Description automatically generated">
              <a:extLst>
                <a:ext uri="{FF2B5EF4-FFF2-40B4-BE49-F238E27FC236}">
                  <a16:creationId xmlns:a16="http://schemas.microsoft.com/office/drawing/2014/main" id="{426374A3-A81A-6782-D4ED-AB62B811A6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90041" y="1280160"/>
              <a:ext cx="2468881" cy="1645920"/>
            </a:xfrm>
            <a:prstGeom prst="rect">
              <a:avLst/>
            </a:prstGeom>
          </p:spPr>
        </p:pic>
        <p:pic>
          <p:nvPicPr>
            <p:cNvPr id="10" name="Picture 9" descr="A person standing in a grocery store&#10;&#10;Description automatically generated">
              <a:extLst>
                <a:ext uri="{FF2B5EF4-FFF2-40B4-BE49-F238E27FC236}">
                  <a16:creationId xmlns:a16="http://schemas.microsoft.com/office/drawing/2014/main" id="{F04FD0A2-F708-56AD-5705-5FFD50086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43772" y="3012715"/>
              <a:ext cx="2465798" cy="1645920"/>
            </a:xfrm>
            <a:prstGeom prst="rect">
              <a:avLst/>
            </a:prstGeom>
          </p:spPr>
        </p:pic>
        <p:pic>
          <p:nvPicPr>
            <p:cNvPr id="11" name="Picture 10" descr="A green plants growing in a greenhouse&#10;&#10;Description automatically generated">
              <a:extLst>
                <a:ext uri="{FF2B5EF4-FFF2-40B4-BE49-F238E27FC236}">
                  <a16:creationId xmlns:a16="http://schemas.microsoft.com/office/drawing/2014/main" id="{786FE82F-6AE4-5489-2305-6AE337764AD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90041" y="3012715"/>
              <a:ext cx="2468880" cy="16459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3379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rane at night with lights&#10;&#10;Description automatically generated">
            <a:extLst>
              <a:ext uri="{FF2B5EF4-FFF2-40B4-BE49-F238E27FC236}">
                <a16:creationId xmlns:a16="http://schemas.microsoft.com/office/drawing/2014/main" id="{1CC090F8-12EA-2859-9D11-5225FE942BC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5931" y="2573468"/>
            <a:ext cx="3069771" cy="19186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FD1762-8C39-B2CB-0161-24A28477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>
                <a:latin typeface="Tahoma"/>
                <a:ea typeface="Tahoma"/>
                <a:cs typeface="Tahoma"/>
              </a:rPr>
              <a:t>Electricity Is An Enabler</a:t>
            </a:r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CCCD8-BE6F-FF56-33A3-24803678A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C30-933E-0741-AC11-FF2C510DF436}" type="slidenum">
              <a:rPr lang="en-CA" smtClean="0"/>
              <a:t>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BCC28-CBBD-3607-4D9A-7E6FB20A4BC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723600" y="4617721"/>
            <a:ext cx="7963200" cy="320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/>
              <a:t>IESO | Connecting Today. Powering Tomorrow.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3BFAD2-144D-0BDD-FE49-A4CA7DD1DA13}"/>
              </a:ext>
            </a:extLst>
          </p:cNvPr>
          <p:cNvGrpSpPr/>
          <p:nvPr/>
        </p:nvGrpSpPr>
        <p:grpSpPr>
          <a:xfrm>
            <a:off x="685651" y="993084"/>
            <a:ext cx="8363343" cy="3944675"/>
            <a:chOff x="1327288" y="1219645"/>
            <a:chExt cx="7299268" cy="378315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0550FBF-D94D-60F4-0606-2E0EB7F259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22654" y="3359612"/>
              <a:ext cx="2503902" cy="1643187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E5F69DE-31F1-34EA-8B48-FB9BD4501C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168847" y="1551811"/>
              <a:ext cx="2210095" cy="185725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C2D2FD8-3FF6-1562-47EB-A6A9127BC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74573" y="2970640"/>
              <a:ext cx="1788547" cy="1189384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CA54C54-2991-1C1E-2AA2-45BEFB05A20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176581" y="1219645"/>
              <a:ext cx="2013464" cy="145732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21C5215-CEBE-6131-1571-835B8408F9C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327288" y="2188038"/>
              <a:ext cx="1563018" cy="1263316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E91693F-5299-23F2-5262-694F2D2C5C2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01893" y="1748483"/>
              <a:ext cx="2150893" cy="15567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0009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IESO Executive Slides – Dark">
  <a:themeElements>
    <a:clrScheme name="IESO Colour Theme + May19">
      <a:dk1>
        <a:srgbClr val="000000"/>
      </a:dk1>
      <a:lt1>
        <a:srgbClr val="FFFFFF"/>
      </a:lt1>
      <a:dk2>
        <a:srgbClr val="003366"/>
      </a:dk2>
      <a:lt2>
        <a:srgbClr val="8CD2F3"/>
      </a:lt2>
      <a:accent1>
        <a:srgbClr val="FFCC33"/>
      </a:accent1>
      <a:accent2>
        <a:srgbClr val="200B70"/>
      </a:accent2>
      <a:accent3>
        <a:srgbClr val="49A941"/>
      </a:accent3>
      <a:accent4>
        <a:srgbClr val="006B71"/>
      </a:accent4>
      <a:accent5>
        <a:srgbClr val="ACE8B6"/>
      </a:accent5>
      <a:accent6>
        <a:srgbClr val="691F75"/>
      </a:accent6>
      <a:hlink>
        <a:srgbClr val="003366"/>
      </a:hlink>
      <a:folHlink>
        <a:srgbClr val="2C3CA3"/>
      </a:folHlink>
    </a:clrScheme>
    <a:fontScheme name="Tahoma &amp;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ESO-PowerPoint-Template.pptx" id="{07485CD7-B8F5-481E-B288-84D667FBD320}" vid="{C2D7D9D6-E975-4BC1-AC4E-CB673EBFB35D}"/>
    </a:ext>
  </a:extLst>
</a:theme>
</file>

<file path=ppt/theme/theme2.xml><?xml version="1.0" encoding="utf-8"?>
<a:theme xmlns:a="http://schemas.openxmlformats.org/drawingml/2006/main" name="IESO Executive Deck – Light">
  <a:themeElements>
    <a:clrScheme name="IESO Colour Theme + May19">
      <a:dk1>
        <a:srgbClr val="000000"/>
      </a:dk1>
      <a:lt1>
        <a:srgbClr val="FFFFFF"/>
      </a:lt1>
      <a:dk2>
        <a:srgbClr val="003366"/>
      </a:dk2>
      <a:lt2>
        <a:srgbClr val="8CD2F3"/>
      </a:lt2>
      <a:accent1>
        <a:srgbClr val="FFCC33"/>
      </a:accent1>
      <a:accent2>
        <a:srgbClr val="200B70"/>
      </a:accent2>
      <a:accent3>
        <a:srgbClr val="49A941"/>
      </a:accent3>
      <a:accent4>
        <a:srgbClr val="006B71"/>
      </a:accent4>
      <a:accent5>
        <a:srgbClr val="ACE8B6"/>
      </a:accent5>
      <a:accent6>
        <a:srgbClr val="691F75"/>
      </a:accent6>
      <a:hlink>
        <a:srgbClr val="003366"/>
      </a:hlink>
      <a:folHlink>
        <a:srgbClr val="2C3CA3"/>
      </a:folHlink>
    </a:clrScheme>
    <a:fontScheme name="Tahoma &amp;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ESO-PowerPoint-Template.pptx" id="{07485CD7-B8F5-481E-B288-84D667FBD320}" vid="{C2D7D9D6-E975-4BC1-AC4E-CB673EBFB35D}"/>
    </a:ext>
  </a:extLst>
</a:theme>
</file>

<file path=ppt/theme/theme3.xml><?xml version="1.0" encoding="utf-8"?>
<a:theme xmlns:a="http://schemas.openxmlformats.org/drawingml/2006/main" name="1_IESO Executive Deck – Light">
  <a:themeElements>
    <a:clrScheme name="IESO Colour Theme + May19">
      <a:dk1>
        <a:srgbClr val="000000"/>
      </a:dk1>
      <a:lt1>
        <a:srgbClr val="FFFFFF"/>
      </a:lt1>
      <a:dk2>
        <a:srgbClr val="003366"/>
      </a:dk2>
      <a:lt2>
        <a:srgbClr val="8CD2F3"/>
      </a:lt2>
      <a:accent1>
        <a:srgbClr val="FFCC33"/>
      </a:accent1>
      <a:accent2>
        <a:srgbClr val="200B70"/>
      </a:accent2>
      <a:accent3>
        <a:srgbClr val="49A941"/>
      </a:accent3>
      <a:accent4>
        <a:srgbClr val="006B71"/>
      </a:accent4>
      <a:accent5>
        <a:srgbClr val="ACE8B6"/>
      </a:accent5>
      <a:accent6>
        <a:srgbClr val="691F75"/>
      </a:accent6>
      <a:hlink>
        <a:srgbClr val="003366"/>
      </a:hlink>
      <a:folHlink>
        <a:srgbClr val="2C3CA3"/>
      </a:folHlink>
    </a:clrScheme>
    <a:fontScheme name="Tahoma &amp;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ESO-PowerPoint-Template.pptx" id="{07485CD7-B8F5-481E-B288-84D667FBD320}" vid="{C2D7D9D6-E975-4BC1-AC4E-CB673EBFB35D}"/>
    </a:ext>
  </a:extLst>
</a:theme>
</file>

<file path=ppt/theme/theme4.xml><?xml version="1.0" encoding="utf-8"?>
<a:theme xmlns:a="http://schemas.openxmlformats.org/drawingml/2006/main" name="2_IESO Executive Deck – Light">
  <a:themeElements>
    <a:clrScheme name="IESO Colour Theme + May19">
      <a:dk1>
        <a:srgbClr val="000000"/>
      </a:dk1>
      <a:lt1>
        <a:srgbClr val="FFFFFF"/>
      </a:lt1>
      <a:dk2>
        <a:srgbClr val="003366"/>
      </a:dk2>
      <a:lt2>
        <a:srgbClr val="8CD2F3"/>
      </a:lt2>
      <a:accent1>
        <a:srgbClr val="FFCC33"/>
      </a:accent1>
      <a:accent2>
        <a:srgbClr val="200B70"/>
      </a:accent2>
      <a:accent3>
        <a:srgbClr val="49A941"/>
      </a:accent3>
      <a:accent4>
        <a:srgbClr val="006B71"/>
      </a:accent4>
      <a:accent5>
        <a:srgbClr val="ACE8B6"/>
      </a:accent5>
      <a:accent6>
        <a:srgbClr val="691F75"/>
      </a:accent6>
      <a:hlink>
        <a:srgbClr val="003366"/>
      </a:hlink>
      <a:folHlink>
        <a:srgbClr val="2C3CA3"/>
      </a:folHlink>
    </a:clrScheme>
    <a:fontScheme name="Tahoma &amp;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ESO-PowerPoint-Template.pptx" id="{07485CD7-B8F5-481E-B288-84D667FBD320}" vid="{C2D7D9D6-E975-4BC1-AC4E-CB673EBFB35D}"/>
    </a:ext>
  </a:extLst>
</a:theme>
</file>

<file path=ppt/theme/theme5.xml><?xml version="1.0" encoding="utf-8"?>
<a:theme xmlns:a="http://schemas.openxmlformats.org/drawingml/2006/main" name="3_IESO Executive Deck – Light">
  <a:themeElements>
    <a:clrScheme name="IESO Colour Theme + May19">
      <a:dk1>
        <a:srgbClr val="000000"/>
      </a:dk1>
      <a:lt1>
        <a:srgbClr val="FFFFFF"/>
      </a:lt1>
      <a:dk2>
        <a:srgbClr val="003366"/>
      </a:dk2>
      <a:lt2>
        <a:srgbClr val="8CD2F3"/>
      </a:lt2>
      <a:accent1>
        <a:srgbClr val="FFCC33"/>
      </a:accent1>
      <a:accent2>
        <a:srgbClr val="200B70"/>
      </a:accent2>
      <a:accent3>
        <a:srgbClr val="49A941"/>
      </a:accent3>
      <a:accent4>
        <a:srgbClr val="006B71"/>
      </a:accent4>
      <a:accent5>
        <a:srgbClr val="ACE8B6"/>
      </a:accent5>
      <a:accent6>
        <a:srgbClr val="691F75"/>
      </a:accent6>
      <a:hlink>
        <a:srgbClr val="003366"/>
      </a:hlink>
      <a:folHlink>
        <a:srgbClr val="2C3CA3"/>
      </a:folHlink>
    </a:clrScheme>
    <a:fontScheme name="Tahoma &amp;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ESO-PowerPoint-Template.pptx" id="{07485CD7-B8F5-481E-B288-84D667FBD320}" vid="{C2D7D9D6-E975-4BC1-AC4E-CB673EBFB35D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IESO-PowerPoint-Template</Template>
  <TotalTime>5077</TotalTime>
  <Words>448</Words>
  <Application>Microsoft Office PowerPoint</Application>
  <PresentationFormat>On-screen Show (16:9)</PresentationFormat>
  <Paragraphs>109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Tahoma</vt:lpstr>
      <vt:lpstr>IESO Executive Slides – Dark</vt:lpstr>
      <vt:lpstr>IESO Executive Deck – Light</vt:lpstr>
      <vt:lpstr>1_IESO Executive Deck – Light</vt:lpstr>
      <vt:lpstr>2_IESO Executive Deck – Light</vt:lpstr>
      <vt:lpstr>3_IESO Executive Deck – Light</vt:lpstr>
      <vt:lpstr>Northeastern Ontario’s Energy Future:  Empowered Communities </vt:lpstr>
      <vt:lpstr>Ontario’s Electricity Sector</vt:lpstr>
      <vt:lpstr>Demand is Going Up: The 25-Year Outlook </vt:lpstr>
      <vt:lpstr>All of the Above Approach</vt:lpstr>
      <vt:lpstr>Electricity Planning</vt:lpstr>
      <vt:lpstr>Bulk Transmission Planning</vt:lpstr>
      <vt:lpstr>Regional and Bulk Planning  </vt:lpstr>
      <vt:lpstr>Energy Efficiency </vt:lpstr>
      <vt:lpstr>Electricity Is An Enabler</vt:lpstr>
      <vt:lpstr>Get Involved</vt:lpstr>
      <vt:lpstr>Let’s Hear From You</vt:lpstr>
    </vt:vector>
  </TitlesOfParts>
  <Manager/>
  <Company>IESO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IESO PowerPoint Template Title Slide is set in Tahoma 26pt Sample Title Slide with Aerial View of Hamilton</dc:title>
  <dc:subject/>
  <dc:creator>Chantelle Valerio</dc:creator>
  <cp:keywords/>
  <dc:description/>
  <cp:lastModifiedBy>Andreea Nicoara</cp:lastModifiedBy>
  <cp:revision>175</cp:revision>
  <dcterms:created xsi:type="dcterms:W3CDTF">2021-03-16T14:49:44Z</dcterms:created>
  <dcterms:modified xsi:type="dcterms:W3CDTF">2025-05-01T20:25:14Z</dcterms:modified>
  <cp:category/>
</cp:coreProperties>
</file>