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801600" cy="7772400"/>
  <p:notesSz cx="128016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2409444"/>
            <a:ext cx="1088136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0" y="4352544"/>
            <a:ext cx="896112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3335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0"/>
              <a:t> </a:t>
            </a:r>
            <a:r>
              <a:rPr dirty="0"/>
              <a:t>KPMG</a:t>
            </a:r>
            <a:r>
              <a:rPr dirty="0" spc="35"/>
              <a:t> </a:t>
            </a:r>
            <a:r>
              <a:rPr dirty="0"/>
              <a:t>LLP,</a:t>
            </a:r>
            <a:r>
              <a:rPr dirty="0" spc="50"/>
              <a:t> </a:t>
            </a:r>
            <a:r>
              <a:rPr dirty="0"/>
              <a:t>an</a:t>
            </a:r>
            <a:r>
              <a:rPr dirty="0" spc="55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0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80"/>
              <a:t> </a:t>
            </a:r>
            <a:r>
              <a:rPr dirty="0"/>
              <a:t>and</a:t>
            </a:r>
            <a:r>
              <a:rPr dirty="0" spc="55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75"/>
              <a:t> </a:t>
            </a:r>
            <a:r>
              <a:rPr dirty="0"/>
              <a:t>firm</a:t>
            </a:r>
            <a:r>
              <a:rPr dirty="0" spc="55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/>
              <a:t>organization</a:t>
            </a:r>
            <a:r>
              <a:rPr dirty="0" spc="7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5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0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70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5"/>
              <a:t> </a:t>
            </a:r>
            <a:r>
              <a:rPr dirty="0"/>
              <a:t>reserved.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60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5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70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5"/>
              <a:t> </a:t>
            </a:r>
            <a:r>
              <a:rPr dirty="0" spc="-10"/>
              <a:t>organization.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3335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0328D"/>
                </a:solidFill>
                <a:latin typeface="Arial"/>
                <a:cs typeface="Arial"/>
              </a:defRPr>
            </a:lvl1pPr>
          </a:lstStyle>
          <a:p>
            <a:pPr marL="11239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3335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0"/>
              <a:t> </a:t>
            </a:r>
            <a:r>
              <a:rPr dirty="0"/>
              <a:t>KPMG</a:t>
            </a:r>
            <a:r>
              <a:rPr dirty="0" spc="35"/>
              <a:t> </a:t>
            </a:r>
            <a:r>
              <a:rPr dirty="0"/>
              <a:t>LLP,</a:t>
            </a:r>
            <a:r>
              <a:rPr dirty="0" spc="50"/>
              <a:t> </a:t>
            </a:r>
            <a:r>
              <a:rPr dirty="0"/>
              <a:t>an</a:t>
            </a:r>
            <a:r>
              <a:rPr dirty="0" spc="55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0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80"/>
              <a:t> </a:t>
            </a:r>
            <a:r>
              <a:rPr dirty="0"/>
              <a:t>and</a:t>
            </a:r>
            <a:r>
              <a:rPr dirty="0" spc="55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75"/>
              <a:t> </a:t>
            </a:r>
            <a:r>
              <a:rPr dirty="0"/>
              <a:t>firm</a:t>
            </a:r>
            <a:r>
              <a:rPr dirty="0" spc="55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/>
              <a:t>organization</a:t>
            </a:r>
            <a:r>
              <a:rPr dirty="0" spc="7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5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0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70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5"/>
              <a:t> </a:t>
            </a:r>
            <a:r>
              <a:rPr dirty="0"/>
              <a:t>reserved.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60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5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70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5"/>
              <a:t> </a:t>
            </a:r>
            <a:r>
              <a:rPr dirty="0" spc="-10"/>
              <a:t>organization.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3335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0328D"/>
                </a:solidFill>
                <a:latin typeface="Arial"/>
                <a:cs typeface="Arial"/>
              </a:defRPr>
            </a:lvl1pPr>
          </a:lstStyle>
          <a:p>
            <a:pPr marL="11239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40080" y="1787652"/>
            <a:ext cx="5568696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592824" y="1787652"/>
            <a:ext cx="5568696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3335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0"/>
              <a:t> </a:t>
            </a:r>
            <a:r>
              <a:rPr dirty="0"/>
              <a:t>KPMG</a:t>
            </a:r>
            <a:r>
              <a:rPr dirty="0" spc="35"/>
              <a:t> </a:t>
            </a:r>
            <a:r>
              <a:rPr dirty="0"/>
              <a:t>LLP,</a:t>
            </a:r>
            <a:r>
              <a:rPr dirty="0" spc="50"/>
              <a:t> </a:t>
            </a:r>
            <a:r>
              <a:rPr dirty="0"/>
              <a:t>an</a:t>
            </a:r>
            <a:r>
              <a:rPr dirty="0" spc="55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0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80"/>
              <a:t> </a:t>
            </a:r>
            <a:r>
              <a:rPr dirty="0"/>
              <a:t>and</a:t>
            </a:r>
            <a:r>
              <a:rPr dirty="0" spc="55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75"/>
              <a:t> </a:t>
            </a:r>
            <a:r>
              <a:rPr dirty="0"/>
              <a:t>firm</a:t>
            </a:r>
            <a:r>
              <a:rPr dirty="0" spc="55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/>
              <a:t>organization</a:t>
            </a:r>
            <a:r>
              <a:rPr dirty="0" spc="7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5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0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70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5"/>
              <a:t> </a:t>
            </a:r>
            <a:r>
              <a:rPr dirty="0"/>
              <a:t>reserved.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60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5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70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5"/>
              <a:t> </a:t>
            </a:r>
            <a:r>
              <a:rPr dirty="0" spc="-10"/>
              <a:t>organization.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3335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0328D"/>
                </a:solidFill>
                <a:latin typeface="Arial"/>
                <a:cs typeface="Arial"/>
              </a:defRPr>
            </a:lvl1pPr>
          </a:lstStyle>
          <a:p>
            <a:pPr marL="11239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1D48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53846" y="6866381"/>
            <a:ext cx="509270" cy="204470"/>
          </a:xfrm>
          <a:custGeom>
            <a:avLst/>
            <a:gdLst/>
            <a:ahLst/>
            <a:cxnLst/>
            <a:rect l="l" t="t" r="r" b="b"/>
            <a:pathLst>
              <a:path w="509269" h="204470">
                <a:moveTo>
                  <a:pt x="509016" y="159258"/>
                </a:moveTo>
                <a:lnTo>
                  <a:pt x="509016" y="0"/>
                </a:lnTo>
                <a:lnTo>
                  <a:pt x="395478" y="0"/>
                </a:lnTo>
                <a:lnTo>
                  <a:pt x="395478" y="102108"/>
                </a:lnTo>
                <a:lnTo>
                  <a:pt x="392430" y="104394"/>
                </a:lnTo>
                <a:lnTo>
                  <a:pt x="389382" y="107442"/>
                </a:lnTo>
                <a:lnTo>
                  <a:pt x="386334" y="111252"/>
                </a:lnTo>
                <a:lnTo>
                  <a:pt x="386334" y="0"/>
                </a:lnTo>
                <a:lnTo>
                  <a:pt x="273558" y="0"/>
                </a:lnTo>
                <a:lnTo>
                  <a:pt x="273558" y="92964"/>
                </a:lnTo>
                <a:lnTo>
                  <a:pt x="264414" y="92964"/>
                </a:lnTo>
                <a:lnTo>
                  <a:pt x="264414" y="0"/>
                </a:lnTo>
                <a:lnTo>
                  <a:pt x="150876" y="0"/>
                </a:lnTo>
                <a:lnTo>
                  <a:pt x="150876" y="92964"/>
                </a:lnTo>
                <a:lnTo>
                  <a:pt x="141732" y="92964"/>
                </a:lnTo>
                <a:lnTo>
                  <a:pt x="141732" y="0"/>
                </a:lnTo>
                <a:lnTo>
                  <a:pt x="28956" y="0"/>
                </a:lnTo>
                <a:lnTo>
                  <a:pt x="28956" y="105918"/>
                </a:lnTo>
                <a:lnTo>
                  <a:pt x="0" y="201930"/>
                </a:lnTo>
                <a:lnTo>
                  <a:pt x="25146" y="201930"/>
                </a:lnTo>
                <a:lnTo>
                  <a:pt x="32765" y="176828"/>
                </a:lnTo>
                <a:lnTo>
                  <a:pt x="32765" y="3810"/>
                </a:lnTo>
                <a:lnTo>
                  <a:pt x="137922" y="3810"/>
                </a:lnTo>
                <a:lnTo>
                  <a:pt x="137922" y="189603"/>
                </a:lnTo>
                <a:lnTo>
                  <a:pt x="147066" y="160020"/>
                </a:lnTo>
                <a:lnTo>
                  <a:pt x="153162" y="160020"/>
                </a:lnTo>
                <a:lnTo>
                  <a:pt x="153162" y="140970"/>
                </a:lnTo>
                <a:lnTo>
                  <a:pt x="154686" y="135255"/>
                </a:lnTo>
                <a:lnTo>
                  <a:pt x="154686" y="3810"/>
                </a:lnTo>
                <a:lnTo>
                  <a:pt x="259842" y="3810"/>
                </a:lnTo>
                <a:lnTo>
                  <a:pt x="259842" y="201930"/>
                </a:lnTo>
                <a:lnTo>
                  <a:pt x="277368" y="201930"/>
                </a:lnTo>
                <a:lnTo>
                  <a:pt x="277368" y="3810"/>
                </a:lnTo>
                <a:lnTo>
                  <a:pt x="382524" y="3810"/>
                </a:lnTo>
                <a:lnTo>
                  <a:pt x="382524" y="195864"/>
                </a:lnTo>
                <a:lnTo>
                  <a:pt x="386810" y="198751"/>
                </a:lnTo>
                <a:lnTo>
                  <a:pt x="396811" y="202215"/>
                </a:lnTo>
                <a:lnTo>
                  <a:pt x="399288" y="202602"/>
                </a:lnTo>
                <a:lnTo>
                  <a:pt x="399288" y="159258"/>
                </a:lnTo>
                <a:lnTo>
                  <a:pt x="400050" y="159258"/>
                </a:lnTo>
                <a:lnTo>
                  <a:pt x="400050" y="3810"/>
                </a:lnTo>
                <a:lnTo>
                  <a:pt x="505206" y="3810"/>
                </a:lnTo>
                <a:lnTo>
                  <a:pt x="505206" y="159258"/>
                </a:lnTo>
                <a:lnTo>
                  <a:pt x="509016" y="159258"/>
                </a:lnTo>
                <a:close/>
              </a:path>
              <a:path w="509269" h="204470">
                <a:moveTo>
                  <a:pt x="57912" y="92964"/>
                </a:moveTo>
                <a:lnTo>
                  <a:pt x="32765" y="92964"/>
                </a:lnTo>
                <a:lnTo>
                  <a:pt x="32765" y="176828"/>
                </a:lnTo>
                <a:lnTo>
                  <a:pt x="38100" y="159258"/>
                </a:lnTo>
                <a:lnTo>
                  <a:pt x="41148" y="159258"/>
                </a:lnTo>
                <a:lnTo>
                  <a:pt x="44196" y="165354"/>
                </a:lnTo>
                <a:lnTo>
                  <a:pt x="44196" y="137922"/>
                </a:lnTo>
                <a:lnTo>
                  <a:pt x="57912" y="92964"/>
                </a:lnTo>
                <a:close/>
              </a:path>
              <a:path w="509269" h="204470">
                <a:moveTo>
                  <a:pt x="120396" y="92964"/>
                </a:moveTo>
                <a:lnTo>
                  <a:pt x="86106" y="92964"/>
                </a:lnTo>
                <a:lnTo>
                  <a:pt x="44196" y="137922"/>
                </a:lnTo>
                <a:lnTo>
                  <a:pt x="44196" y="165354"/>
                </a:lnTo>
                <a:lnTo>
                  <a:pt x="62484" y="201930"/>
                </a:lnTo>
                <a:lnTo>
                  <a:pt x="67056" y="201930"/>
                </a:lnTo>
                <a:lnTo>
                  <a:pt x="67056" y="147828"/>
                </a:lnTo>
                <a:lnTo>
                  <a:pt x="120396" y="92964"/>
                </a:lnTo>
                <a:close/>
              </a:path>
              <a:path w="509269" h="204470">
                <a:moveTo>
                  <a:pt x="137922" y="189603"/>
                </a:moveTo>
                <a:lnTo>
                  <a:pt x="137922" y="98298"/>
                </a:lnTo>
                <a:lnTo>
                  <a:pt x="136398" y="103632"/>
                </a:lnTo>
                <a:lnTo>
                  <a:pt x="121158" y="153924"/>
                </a:lnTo>
                <a:lnTo>
                  <a:pt x="120396" y="155448"/>
                </a:lnTo>
                <a:lnTo>
                  <a:pt x="70865" y="155448"/>
                </a:lnTo>
                <a:lnTo>
                  <a:pt x="67056" y="147828"/>
                </a:lnTo>
                <a:lnTo>
                  <a:pt x="67056" y="201930"/>
                </a:lnTo>
                <a:lnTo>
                  <a:pt x="73151" y="201930"/>
                </a:lnTo>
                <a:lnTo>
                  <a:pt x="73151" y="159258"/>
                </a:lnTo>
                <a:lnTo>
                  <a:pt x="118872" y="159258"/>
                </a:lnTo>
                <a:lnTo>
                  <a:pt x="118872" y="201930"/>
                </a:lnTo>
                <a:lnTo>
                  <a:pt x="134112" y="201930"/>
                </a:lnTo>
                <a:lnTo>
                  <a:pt x="137922" y="189603"/>
                </a:lnTo>
                <a:close/>
              </a:path>
              <a:path w="509269" h="204470">
                <a:moveTo>
                  <a:pt x="93726" y="201930"/>
                </a:moveTo>
                <a:lnTo>
                  <a:pt x="73151" y="159258"/>
                </a:lnTo>
                <a:lnTo>
                  <a:pt x="73151" y="201930"/>
                </a:lnTo>
                <a:lnTo>
                  <a:pt x="93726" y="201930"/>
                </a:lnTo>
                <a:close/>
              </a:path>
              <a:path w="509269" h="204470">
                <a:moveTo>
                  <a:pt x="118872" y="201930"/>
                </a:moveTo>
                <a:lnTo>
                  <a:pt x="118872" y="159258"/>
                </a:lnTo>
                <a:lnTo>
                  <a:pt x="106680" y="201930"/>
                </a:lnTo>
                <a:lnTo>
                  <a:pt x="118872" y="201930"/>
                </a:lnTo>
                <a:close/>
              </a:path>
              <a:path w="509269" h="204470">
                <a:moveTo>
                  <a:pt x="188976" y="155049"/>
                </a:moveTo>
                <a:lnTo>
                  <a:pt x="188976" y="119634"/>
                </a:lnTo>
                <a:lnTo>
                  <a:pt x="186690" y="124968"/>
                </a:lnTo>
                <a:lnTo>
                  <a:pt x="184130" y="131433"/>
                </a:lnTo>
                <a:lnTo>
                  <a:pt x="180498" y="136112"/>
                </a:lnTo>
                <a:lnTo>
                  <a:pt x="175009" y="139219"/>
                </a:lnTo>
                <a:lnTo>
                  <a:pt x="166878" y="140970"/>
                </a:lnTo>
                <a:lnTo>
                  <a:pt x="153162" y="140970"/>
                </a:lnTo>
                <a:lnTo>
                  <a:pt x="153162" y="159258"/>
                </a:lnTo>
                <a:lnTo>
                  <a:pt x="188214" y="159258"/>
                </a:lnTo>
                <a:lnTo>
                  <a:pt x="188214" y="155448"/>
                </a:lnTo>
                <a:lnTo>
                  <a:pt x="188976" y="155049"/>
                </a:lnTo>
                <a:close/>
              </a:path>
              <a:path w="509269" h="204470">
                <a:moveTo>
                  <a:pt x="214372" y="117407"/>
                </a:moveTo>
                <a:lnTo>
                  <a:pt x="188976" y="93223"/>
                </a:lnTo>
                <a:lnTo>
                  <a:pt x="188214" y="93170"/>
                </a:lnTo>
                <a:lnTo>
                  <a:pt x="186690" y="93063"/>
                </a:lnTo>
                <a:lnTo>
                  <a:pt x="154686" y="92964"/>
                </a:lnTo>
                <a:lnTo>
                  <a:pt x="154686" y="135255"/>
                </a:lnTo>
                <a:lnTo>
                  <a:pt x="156210" y="129540"/>
                </a:lnTo>
                <a:lnTo>
                  <a:pt x="157734" y="123444"/>
                </a:lnTo>
                <a:lnTo>
                  <a:pt x="161544" y="110490"/>
                </a:lnTo>
                <a:lnTo>
                  <a:pt x="185166" y="110490"/>
                </a:lnTo>
                <a:lnTo>
                  <a:pt x="187452" y="113538"/>
                </a:lnTo>
                <a:lnTo>
                  <a:pt x="188976" y="115824"/>
                </a:lnTo>
                <a:lnTo>
                  <a:pt x="188976" y="155049"/>
                </a:lnTo>
                <a:lnTo>
                  <a:pt x="197500" y="150590"/>
                </a:lnTo>
                <a:lnTo>
                  <a:pt x="204787" y="144018"/>
                </a:lnTo>
                <a:lnTo>
                  <a:pt x="210073" y="135731"/>
                </a:lnTo>
                <a:lnTo>
                  <a:pt x="213360" y="125730"/>
                </a:lnTo>
                <a:lnTo>
                  <a:pt x="214372" y="117407"/>
                </a:lnTo>
                <a:close/>
              </a:path>
              <a:path w="509269" h="204470">
                <a:moveTo>
                  <a:pt x="259842" y="201930"/>
                </a:moveTo>
                <a:lnTo>
                  <a:pt x="259842" y="92964"/>
                </a:lnTo>
                <a:lnTo>
                  <a:pt x="233934" y="92964"/>
                </a:lnTo>
                <a:lnTo>
                  <a:pt x="215646" y="155448"/>
                </a:lnTo>
                <a:lnTo>
                  <a:pt x="188214" y="155448"/>
                </a:lnTo>
                <a:lnTo>
                  <a:pt x="188214" y="159258"/>
                </a:lnTo>
                <a:lnTo>
                  <a:pt x="214026" y="159258"/>
                </a:lnTo>
                <a:lnTo>
                  <a:pt x="214026" y="201930"/>
                </a:lnTo>
                <a:lnTo>
                  <a:pt x="230124" y="201930"/>
                </a:lnTo>
                <a:lnTo>
                  <a:pt x="242316" y="159258"/>
                </a:lnTo>
                <a:lnTo>
                  <a:pt x="243078" y="159258"/>
                </a:lnTo>
                <a:lnTo>
                  <a:pt x="243078" y="155448"/>
                </a:lnTo>
                <a:lnTo>
                  <a:pt x="254508" y="116586"/>
                </a:lnTo>
                <a:lnTo>
                  <a:pt x="254508" y="159258"/>
                </a:lnTo>
                <a:lnTo>
                  <a:pt x="255270" y="201930"/>
                </a:lnTo>
                <a:lnTo>
                  <a:pt x="259842" y="201930"/>
                </a:lnTo>
                <a:close/>
              </a:path>
              <a:path w="509269" h="204470">
                <a:moveTo>
                  <a:pt x="214026" y="201930"/>
                </a:moveTo>
                <a:lnTo>
                  <a:pt x="214026" y="159591"/>
                </a:lnTo>
                <a:lnTo>
                  <a:pt x="201930" y="201930"/>
                </a:lnTo>
                <a:lnTo>
                  <a:pt x="214026" y="201930"/>
                </a:lnTo>
                <a:close/>
              </a:path>
              <a:path w="509269" h="204470">
                <a:moveTo>
                  <a:pt x="254508" y="159258"/>
                </a:moveTo>
                <a:lnTo>
                  <a:pt x="254508" y="155448"/>
                </a:lnTo>
                <a:lnTo>
                  <a:pt x="243078" y="155448"/>
                </a:lnTo>
                <a:lnTo>
                  <a:pt x="243078" y="159258"/>
                </a:lnTo>
                <a:lnTo>
                  <a:pt x="254508" y="159258"/>
                </a:lnTo>
                <a:close/>
              </a:path>
              <a:path w="509269" h="204470">
                <a:moveTo>
                  <a:pt x="364236" y="92964"/>
                </a:moveTo>
                <a:lnTo>
                  <a:pt x="320040" y="92964"/>
                </a:lnTo>
                <a:lnTo>
                  <a:pt x="280416" y="155448"/>
                </a:lnTo>
                <a:lnTo>
                  <a:pt x="277368" y="155448"/>
                </a:lnTo>
                <a:lnTo>
                  <a:pt x="277368" y="201930"/>
                </a:lnTo>
                <a:lnTo>
                  <a:pt x="278130" y="201930"/>
                </a:lnTo>
                <a:lnTo>
                  <a:pt x="305562" y="159258"/>
                </a:lnTo>
                <a:lnTo>
                  <a:pt x="307848" y="159258"/>
                </a:lnTo>
                <a:lnTo>
                  <a:pt x="307848" y="155448"/>
                </a:lnTo>
                <a:lnTo>
                  <a:pt x="331470" y="118110"/>
                </a:lnTo>
                <a:lnTo>
                  <a:pt x="331470" y="201930"/>
                </a:lnTo>
                <a:lnTo>
                  <a:pt x="341376" y="201930"/>
                </a:lnTo>
                <a:lnTo>
                  <a:pt x="350520" y="159258"/>
                </a:lnTo>
                <a:lnTo>
                  <a:pt x="351282" y="159258"/>
                </a:lnTo>
                <a:lnTo>
                  <a:pt x="351282" y="155448"/>
                </a:lnTo>
                <a:lnTo>
                  <a:pt x="364236" y="92964"/>
                </a:lnTo>
                <a:close/>
              </a:path>
              <a:path w="509269" h="204470">
                <a:moveTo>
                  <a:pt x="331470" y="201930"/>
                </a:moveTo>
                <a:lnTo>
                  <a:pt x="331470" y="118110"/>
                </a:lnTo>
                <a:lnTo>
                  <a:pt x="323850" y="155448"/>
                </a:lnTo>
                <a:lnTo>
                  <a:pt x="307848" y="155448"/>
                </a:lnTo>
                <a:lnTo>
                  <a:pt x="307848" y="159258"/>
                </a:lnTo>
                <a:lnTo>
                  <a:pt x="323088" y="159258"/>
                </a:lnTo>
                <a:lnTo>
                  <a:pt x="323088" y="201930"/>
                </a:lnTo>
                <a:lnTo>
                  <a:pt x="331470" y="201930"/>
                </a:lnTo>
                <a:close/>
              </a:path>
              <a:path w="509269" h="204470">
                <a:moveTo>
                  <a:pt x="323088" y="201930"/>
                </a:moveTo>
                <a:lnTo>
                  <a:pt x="323088" y="159258"/>
                </a:lnTo>
                <a:lnTo>
                  <a:pt x="313944" y="201930"/>
                </a:lnTo>
                <a:lnTo>
                  <a:pt x="323088" y="201930"/>
                </a:lnTo>
                <a:close/>
              </a:path>
              <a:path w="509269" h="204470">
                <a:moveTo>
                  <a:pt x="382524" y="195864"/>
                </a:moveTo>
                <a:lnTo>
                  <a:pt x="382524" y="116586"/>
                </a:lnTo>
                <a:lnTo>
                  <a:pt x="377797" y="123586"/>
                </a:lnTo>
                <a:lnTo>
                  <a:pt x="373856" y="130873"/>
                </a:lnTo>
                <a:lnTo>
                  <a:pt x="370629" y="138445"/>
                </a:lnTo>
                <a:lnTo>
                  <a:pt x="368046" y="146304"/>
                </a:lnTo>
                <a:lnTo>
                  <a:pt x="367284" y="149352"/>
                </a:lnTo>
                <a:lnTo>
                  <a:pt x="367284" y="152400"/>
                </a:lnTo>
                <a:lnTo>
                  <a:pt x="366522" y="155448"/>
                </a:lnTo>
                <a:lnTo>
                  <a:pt x="351282" y="155448"/>
                </a:lnTo>
                <a:lnTo>
                  <a:pt x="351282" y="159258"/>
                </a:lnTo>
                <a:lnTo>
                  <a:pt x="366522" y="159258"/>
                </a:lnTo>
                <a:lnTo>
                  <a:pt x="366700" y="169104"/>
                </a:lnTo>
                <a:lnTo>
                  <a:pt x="368522" y="178022"/>
                </a:lnTo>
                <a:lnTo>
                  <a:pt x="372201" y="185939"/>
                </a:lnTo>
                <a:lnTo>
                  <a:pt x="377952" y="192786"/>
                </a:lnTo>
                <a:lnTo>
                  <a:pt x="382524" y="195864"/>
                </a:lnTo>
                <a:close/>
              </a:path>
              <a:path w="509269" h="204470">
                <a:moveTo>
                  <a:pt x="448056" y="201774"/>
                </a:moveTo>
                <a:lnTo>
                  <a:pt x="448056" y="159258"/>
                </a:lnTo>
                <a:lnTo>
                  <a:pt x="442626" y="181750"/>
                </a:lnTo>
                <a:lnTo>
                  <a:pt x="442626" y="181369"/>
                </a:lnTo>
                <a:lnTo>
                  <a:pt x="437388" y="182118"/>
                </a:lnTo>
                <a:lnTo>
                  <a:pt x="431292" y="182880"/>
                </a:lnTo>
                <a:lnTo>
                  <a:pt x="425196" y="182880"/>
                </a:lnTo>
                <a:lnTo>
                  <a:pt x="414718" y="181546"/>
                </a:lnTo>
                <a:lnTo>
                  <a:pt x="406527" y="177355"/>
                </a:lnTo>
                <a:lnTo>
                  <a:pt x="401193" y="170021"/>
                </a:lnTo>
                <a:lnTo>
                  <a:pt x="399288" y="159258"/>
                </a:lnTo>
                <a:lnTo>
                  <a:pt x="399288" y="202602"/>
                </a:lnTo>
                <a:lnTo>
                  <a:pt x="405812" y="203622"/>
                </a:lnTo>
                <a:lnTo>
                  <a:pt x="406527" y="203733"/>
                </a:lnTo>
                <a:lnTo>
                  <a:pt x="407098" y="203823"/>
                </a:lnTo>
                <a:lnTo>
                  <a:pt x="411920" y="204018"/>
                </a:lnTo>
                <a:lnTo>
                  <a:pt x="414718" y="204131"/>
                </a:lnTo>
                <a:lnTo>
                  <a:pt x="416814" y="204216"/>
                </a:lnTo>
                <a:lnTo>
                  <a:pt x="429768" y="203801"/>
                </a:lnTo>
                <a:lnTo>
                  <a:pt x="442626" y="202596"/>
                </a:lnTo>
                <a:lnTo>
                  <a:pt x="448056" y="201774"/>
                </a:lnTo>
                <a:close/>
              </a:path>
              <a:path w="509269" h="204470">
                <a:moveTo>
                  <a:pt x="489966" y="108204"/>
                </a:moveTo>
                <a:lnTo>
                  <a:pt x="448056" y="86958"/>
                </a:lnTo>
                <a:lnTo>
                  <a:pt x="446532" y="86868"/>
                </a:lnTo>
                <a:lnTo>
                  <a:pt x="439674" y="87199"/>
                </a:lnTo>
                <a:lnTo>
                  <a:pt x="437388" y="87310"/>
                </a:lnTo>
                <a:lnTo>
                  <a:pt x="435947" y="87379"/>
                </a:lnTo>
                <a:lnTo>
                  <a:pt x="424148" y="89249"/>
                </a:lnTo>
                <a:lnTo>
                  <a:pt x="411920" y="92975"/>
                </a:lnTo>
                <a:lnTo>
                  <a:pt x="400050" y="99060"/>
                </a:lnTo>
                <a:lnTo>
                  <a:pt x="400050" y="150114"/>
                </a:lnTo>
                <a:lnTo>
                  <a:pt x="400812" y="147828"/>
                </a:lnTo>
                <a:lnTo>
                  <a:pt x="400812" y="145542"/>
                </a:lnTo>
                <a:lnTo>
                  <a:pt x="405812" y="131992"/>
                </a:lnTo>
                <a:lnTo>
                  <a:pt x="413956" y="120015"/>
                </a:lnTo>
                <a:lnTo>
                  <a:pt x="425196" y="111502"/>
                </a:lnTo>
                <a:lnTo>
                  <a:pt x="429768" y="110443"/>
                </a:lnTo>
                <a:lnTo>
                  <a:pt x="439674" y="108204"/>
                </a:lnTo>
                <a:lnTo>
                  <a:pt x="448056" y="108204"/>
                </a:lnTo>
                <a:lnTo>
                  <a:pt x="456438" y="111252"/>
                </a:lnTo>
                <a:lnTo>
                  <a:pt x="456438" y="123444"/>
                </a:lnTo>
                <a:lnTo>
                  <a:pt x="486918" y="123444"/>
                </a:lnTo>
                <a:lnTo>
                  <a:pt x="487680" y="118110"/>
                </a:lnTo>
                <a:lnTo>
                  <a:pt x="489966" y="108204"/>
                </a:lnTo>
                <a:close/>
              </a:path>
              <a:path w="509269" h="204470">
                <a:moveTo>
                  <a:pt x="483108" y="137922"/>
                </a:moveTo>
                <a:lnTo>
                  <a:pt x="429768" y="137922"/>
                </a:lnTo>
                <a:lnTo>
                  <a:pt x="425196" y="155448"/>
                </a:lnTo>
                <a:lnTo>
                  <a:pt x="400050" y="155448"/>
                </a:lnTo>
                <a:lnTo>
                  <a:pt x="400050" y="159258"/>
                </a:lnTo>
                <a:lnTo>
                  <a:pt x="448056" y="159258"/>
                </a:lnTo>
                <a:lnTo>
                  <a:pt x="448056" y="201774"/>
                </a:lnTo>
                <a:lnTo>
                  <a:pt x="454914" y="200735"/>
                </a:lnTo>
                <a:lnTo>
                  <a:pt x="455283" y="200679"/>
                </a:lnTo>
                <a:lnTo>
                  <a:pt x="467868" y="198120"/>
                </a:lnTo>
                <a:lnTo>
                  <a:pt x="477774" y="159258"/>
                </a:lnTo>
                <a:lnTo>
                  <a:pt x="478536" y="159258"/>
                </a:lnTo>
                <a:lnTo>
                  <a:pt x="478536" y="155448"/>
                </a:lnTo>
                <a:lnTo>
                  <a:pt x="483108" y="137922"/>
                </a:lnTo>
                <a:close/>
              </a:path>
              <a:path w="509269" h="204470">
                <a:moveTo>
                  <a:pt x="456438" y="123444"/>
                </a:moveTo>
                <a:lnTo>
                  <a:pt x="456438" y="111252"/>
                </a:lnTo>
                <a:lnTo>
                  <a:pt x="454914" y="123444"/>
                </a:lnTo>
                <a:lnTo>
                  <a:pt x="456438" y="123444"/>
                </a:lnTo>
                <a:close/>
              </a:path>
              <a:path w="509269" h="204470">
                <a:moveTo>
                  <a:pt x="505206" y="159258"/>
                </a:moveTo>
                <a:lnTo>
                  <a:pt x="505206" y="155448"/>
                </a:lnTo>
                <a:lnTo>
                  <a:pt x="478536" y="155448"/>
                </a:lnTo>
                <a:lnTo>
                  <a:pt x="478536" y="159258"/>
                </a:lnTo>
                <a:lnTo>
                  <a:pt x="505206" y="159258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3335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0"/>
              <a:t> </a:t>
            </a:r>
            <a:r>
              <a:rPr dirty="0"/>
              <a:t>KPMG</a:t>
            </a:r>
            <a:r>
              <a:rPr dirty="0" spc="35"/>
              <a:t> </a:t>
            </a:r>
            <a:r>
              <a:rPr dirty="0"/>
              <a:t>LLP,</a:t>
            </a:r>
            <a:r>
              <a:rPr dirty="0" spc="50"/>
              <a:t> </a:t>
            </a:r>
            <a:r>
              <a:rPr dirty="0"/>
              <a:t>an</a:t>
            </a:r>
            <a:r>
              <a:rPr dirty="0" spc="55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0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80"/>
              <a:t> </a:t>
            </a:r>
            <a:r>
              <a:rPr dirty="0"/>
              <a:t>and</a:t>
            </a:r>
            <a:r>
              <a:rPr dirty="0" spc="55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75"/>
              <a:t> </a:t>
            </a:r>
            <a:r>
              <a:rPr dirty="0"/>
              <a:t>firm</a:t>
            </a:r>
            <a:r>
              <a:rPr dirty="0" spc="55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/>
              <a:t>organization</a:t>
            </a:r>
            <a:r>
              <a:rPr dirty="0" spc="7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5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0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70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5"/>
              <a:t> </a:t>
            </a:r>
            <a:r>
              <a:rPr dirty="0"/>
              <a:t>reserved.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60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5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70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5"/>
              <a:t> </a:t>
            </a:r>
            <a:r>
              <a:rPr dirty="0" spc="-10"/>
              <a:t>organization.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3335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0328D"/>
                </a:solidFill>
                <a:latin typeface="Arial"/>
                <a:cs typeface="Arial"/>
              </a:defRPr>
            </a:lvl1pPr>
          </a:lstStyle>
          <a:p>
            <a:pPr marL="11239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" y="285750"/>
            <a:ext cx="12801219" cy="72009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939" y="672845"/>
            <a:ext cx="967739" cy="3947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3335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0"/>
              <a:t> </a:t>
            </a:r>
            <a:r>
              <a:rPr dirty="0"/>
              <a:t>KPMG</a:t>
            </a:r>
            <a:r>
              <a:rPr dirty="0" spc="35"/>
              <a:t> </a:t>
            </a:r>
            <a:r>
              <a:rPr dirty="0"/>
              <a:t>LLP,</a:t>
            </a:r>
            <a:r>
              <a:rPr dirty="0" spc="50"/>
              <a:t> </a:t>
            </a:r>
            <a:r>
              <a:rPr dirty="0"/>
              <a:t>an</a:t>
            </a:r>
            <a:r>
              <a:rPr dirty="0" spc="55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0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80"/>
              <a:t> </a:t>
            </a:r>
            <a:r>
              <a:rPr dirty="0"/>
              <a:t>and</a:t>
            </a:r>
            <a:r>
              <a:rPr dirty="0" spc="55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75"/>
              <a:t> </a:t>
            </a:r>
            <a:r>
              <a:rPr dirty="0"/>
              <a:t>firm</a:t>
            </a:r>
            <a:r>
              <a:rPr dirty="0" spc="55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/>
              <a:t>organization</a:t>
            </a:r>
            <a:r>
              <a:rPr dirty="0" spc="7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5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0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70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5"/>
              <a:t> </a:t>
            </a:r>
            <a:r>
              <a:rPr dirty="0"/>
              <a:t>reserved.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60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5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70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5"/>
              <a:t> </a:t>
            </a:r>
            <a:r>
              <a:rPr dirty="0" spc="-10"/>
              <a:t>organization.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3335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0328D"/>
                </a:solidFill>
                <a:latin typeface="Arial"/>
                <a:cs typeface="Arial"/>
              </a:defRPr>
            </a:lvl1pPr>
          </a:lstStyle>
          <a:p>
            <a:pPr marL="11239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6896" y="1908304"/>
            <a:ext cx="3984625" cy="149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242" y="1923541"/>
            <a:ext cx="11171555" cy="3098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966976" y="6858975"/>
            <a:ext cx="6851015" cy="21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3335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0"/>
              <a:t> </a:t>
            </a:r>
            <a:r>
              <a:rPr dirty="0"/>
              <a:t>KPMG</a:t>
            </a:r>
            <a:r>
              <a:rPr dirty="0" spc="35"/>
              <a:t> </a:t>
            </a:r>
            <a:r>
              <a:rPr dirty="0"/>
              <a:t>LLP,</a:t>
            </a:r>
            <a:r>
              <a:rPr dirty="0" spc="50"/>
              <a:t> </a:t>
            </a:r>
            <a:r>
              <a:rPr dirty="0"/>
              <a:t>an</a:t>
            </a:r>
            <a:r>
              <a:rPr dirty="0" spc="55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0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80"/>
              <a:t> </a:t>
            </a:r>
            <a:r>
              <a:rPr dirty="0"/>
              <a:t>and</a:t>
            </a:r>
            <a:r>
              <a:rPr dirty="0" spc="55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75"/>
              <a:t> </a:t>
            </a:r>
            <a:r>
              <a:rPr dirty="0"/>
              <a:t>firm</a:t>
            </a:r>
            <a:r>
              <a:rPr dirty="0" spc="55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/>
              <a:t>organization</a:t>
            </a:r>
            <a:r>
              <a:rPr dirty="0" spc="7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5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0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70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5"/>
              <a:t> </a:t>
            </a:r>
            <a:r>
              <a:rPr dirty="0"/>
              <a:t>reserved.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60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5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70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5"/>
              <a:t> </a:t>
            </a:r>
            <a:r>
              <a:rPr dirty="0" spc="-10"/>
              <a:t>organization.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980930" y="6888691"/>
            <a:ext cx="1406651" cy="1156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3335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61826" y="6859454"/>
            <a:ext cx="237744" cy="17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00328D"/>
                </a:solidFill>
                <a:latin typeface="Arial"/>
                <a:cs typeface="Arial"/>
              </a:defRPr>
            </a:lvl1pPr>
          </a:lstStyle>
          <a:p>
            <a:pPr marL="11239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5" Type="http://schemas.openxmlformats.org/officeDocument/2006/relationships/image" Target="../media/image21.png"/><Relationship Id="rId6" Type="http://schemas.openxmlformats.org/officeDocument/2006/relationships/image" Target="../media/image22.jpg"/><Relationship Id="rId7" Type="http://schemas.openxmlformats.org/officeDocument/2006/relationships/image" Target="../media/image2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285750"/>
            <a:ext cx="12801600" cy="7200900"/>
          </a:xfrm>
          <a:custGeom>
            <a:avLst/>
            <a:gdLst/>
            <a:ahLst/>
            <a:cxnLst/>
            <a:rect l="l" t="t" r="r" b="b"/>
            <a:pathLst>
              <a:path w="12801600" h="7200900">
                <a:moveTo>
                  <a:pt x="12801219" y="7200900"/>
                </a:moveTo>
                <a:lnTo>
                  <a:pt x="12801219" y="0"/>
                </a:lnTo>
                <a:lnTo>
                  <a:pt x="0" y="0"/>
                </a:lnTo>
                <a:lnTo>
                  <a:pt x="0" y="7200900"/>
                </a:lnTo>
                <a:lnTo>
                  <a:pt x="12801219" y="7200900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1" y="1830323"/>
            <a:ext cx="6667499" cy="463143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285750"/>
            <a:ext cx="12801600" cy="7200900"/>
            <a:chOff x="0" y="285750"/>
            <a:chExt cx="12801600" cy="72009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39" y="672845"/>
              <a:ext cx="967739" cy="39471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5750"/>
              <a:ext cx="12801600" cy="72009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8511" y="1830324"/>
              <a:ext cx="6667499" cy="463143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0510" rIns="0" bIns="0" rtlCol="0" vert="horz">
            <a:spAutoFit/>
          </a:bodyPr>
          <a:lstStyle/>
          <a:p>
            <a:pPr marL="12700" marR="5080">
              <a:lnSpc>
                <a:spcPct val="70300"/>
              </a:lnSpc>
              <a:spcBef>
                <a:spcPts val="2130"/>
              </a:spcBef>
            </a:pPr>
            <a:r>
              <a:rPr dirty="0" spc="-715"/>
              <a:t>The</a:t>
            </a:r>
            <a:r>
              <a:rPr dirty="0" spc="-740"/>
              <a:t> </a:t>
            </a:r>
            <a:r>
              <a:rPr dirty="0" spc="-705"/>
              <a:t>Orange</a:t>
            </a:r>
            <a:r>
              <a:rPr dirty="0" spc="-740"/>
              <a:t> </a:t>
            </a:r>
            <a:r>
              <a:rPr dirty="0" spc="-705"/>
              <a:t>County </a:t>
            </a:r>
            <a:r>
              <a:rPr dirty="0" spc="-585"/>
              <a:t>Insolvency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1326896" y="4053334"/>
            <a:ext cx="4959350" cy="7296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575" b="1">
                <a:solidFill>
                  <a:srgbClr val="FFFFFF"/>
                </a:solidFill>
                <a:latin typeface="Arial Narrow"/>
                <a:cs typeface="Arial Narrow"/>
              </a:rPr>
              <a:t>Lessons</a:t>
            </a:r>
            <a:r>
              <a:rPr dirty="0" sz="4600" spc="-58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600" spc="-355" b="1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4600" spc="-58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600" spc="-505" b="1">
                <a:solidFill>
                  <a:srgbClr val="FFFFFF"/>
                </a:solidFill>
                <a:latin typeface="Arial Narrow"/>
                <a:cs typeface="Arial Narrow"/>
              </a:rPr>
              <a:t>Northern</a:t>
            </a:r>
            <a:r>
              <a:rPr dirty="0" sz="4600" spc="-58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600" spc="-515" b="1">
                <a:solidFill>
                  <a:srgbClr val="FFFFFF"/>
                </a:solidFill>
                <a:latin typeface="Arial Narrow"/>
                <a:cs typeface="Arial Narrow"/>
              </a:rPr>
              <a:t>Ontario</a:t>
            </a:r>
            <a:endParaRPr sz="46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01496" y="5438642"/>
            <a:ext cx="3660775" cy="937894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50"/>
              </a:spcBef>
            </a:pP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dirty="0" sz="1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Northeastern</a:t>
            </a:r>
            <a:r>
              <a:rPr dirty="0" sz="14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Municipal</a:t>
            </a:r>
            <a:r>
              <a:rPr dirty="0" sz="1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55"/>
              </a:spcBef>
            </a:pPr>
            <a:r>
              <a:rPr dirty="0" sz="1450" spc="-5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endParaRPr sz="14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May 6</a:t>
            </a:r>
            <a:r>
              <a:rPr dirty="0" baseline="26315" sz="1425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4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285750"/>
            <a:ext cx="12801600" cy="7200900"/>
          </a:xfrm>
          <a:custGeom>
            <a:avLst/>
            <a:gdLst/>
            <a:ahLst/>
            <a:cxnLst/>
            <a:rect l="l" t="t" r="r" b="b"/>
            <a:pathLst>
              <a:path w="12801600" h="7200900">
                <a:moveTo>
                  <a:pt x="12801219" y="7200900"/>
                </a:moveTo>
                <a:lnTo>
                  <a:pt x="12801219" y="0"/>
                </a:lnTo>
                <a:lnTo>
                  <a:pt x="0" y="0"/>
                </a:lnTo>
                <a:lnTo>
                  <a:pt x="0" y="7200900"/>
                </a:lnTo>
                <a:lnTo>
                  <a:pt x="12801219" y="7200900"/>
                </a:lnTo>
                <a:close/>
              </a:path>
            </a:pathLst>
          </a:custGeom>
          <a:solidFill>
            <a:srgbClr val="0B22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53846" y="6866381"/>
            <a:ext cx="509270" cy="204470"/>
          </a:xfrm>
          <a:custGeom>
            <a:avLst/>
            <a:gdLst/>
            <a:ahLst/>
            <a:cxnLst/>
            <a:rect l="l" t="t" r="r" b="b"/>
            <a:pathLst>
              <a:path w="509269" h="204470">
                <a:moveTo>
                  <a:pt x="509016" y="159258"/>
                </a:moveTo>
                <a:lnTo>
                  <a:pt x="509016" y="0"/>
                </a:lnTo>
                <a:lnTo>
                  <a:pt x="395478" y="0"/>
                </a:lnTo>
                <a:lnTo>
                  <a:pt x="395478" y="102108"/>
                </a:lnTo>
                <a:lnTo>
                  <a:pt x="392430" y="104394"/>
                </a:lnTo>
                <a:lnTo>
                  <a:pt x="389382" y="107442"/>
                </a:lnTo>
                <a:lnTo>
                  <a:pt x="386334" y="111252"/>
                </a:lnTo>
                <a:lnTo>
                  <a:pt x="386334" y="0"/>
                </a:lnTo>
                <a:lnTo>
                  <a:pt x="273558" y="0"/>
                </a:lnTo>
                <a:lnTo>
                  <a:pt x="273558" y="92964"/>
                </a:lnTo>
                <a:lnTo>
                  <a:pt x="264414" y="92964"/>
                </a:lnTo>
                <a:lnTo>
                  <a:pt x="264414" y="0"/>
                </a:lnTo>
                <a:lnTo>
                  <a:pt x="150876" y="0"/>
                </a:lnTo>
                <a:lnTo>
                  <a:pt x="150876" y="92964"/>
                </a:lnTo>
                <a:lnTo>
                  <a:pt x="141732" y="92964"/>
                </a:lnTo>
                <a:lnTo>
                  <a:pt x="141732" y="0"/>
                </a:lnTo>
                <a:lnTo>
                  <a:pt x="28956" y="0"/>
                </a:lnTo>
                <a:lnTo>
                  <a:pt x="28956" y="105918"/>
                </a:lnTo>
                <a:lnTo>
                  <a:pt x="0" y="201930"/>
                </a:lnTo>
                <a:lnTo>
                  <a:pt x="25146" y="201930"/>
                </a:lnTo>
                <a:lnTo>
                  <a:pt x="32765" y="176828"/>
                </a:lnTo>
                <a:lnTo>
                  <a:pt x="32765" y="3810"/>
                </a:lnTo>
                <a:lnTo>
                  <a:pt x="137922" y="3810"/>
                </a:lnTo>
                <a:lnTo>
                  <a:pt x="137922" y="189603"/>
                </a:lnTo>
                <a:lnTo>
                  <a:pt x="147066" y="160020"/>
                </a:lnTo>
                <a:lnTo>
                  <a:pt x="153162" y="160020"/>
                </a:lnTo>
                <a:lnTo>
                  <a:pt x="153162" y="140970"/>
                </a:lnTo>
                <a:lnTo>
                  <a:pt x="154686" y="135255"/>
                </a:lnTo>
                <a:lnTo>
                  <a:pt x="154686" y="3810"/>
                </a:lnTo>
                <a:lnTo>
                  <a:pt x="259842" y="3810"/>
                </a:lnTo>
                <a:lnTo>
                  <a:pt x="259842" y="201930"/>
                </a:lnTo>
                <a:lnTo>
                  <a:pt x="277368" y="201930"/>
                </a:lnTo>
                <a:lnTo>
                  <a:pt x="277368" y="3810"/>
                </a:lnTo>
                <a:lnTo>
                  <a:pt x="382524" y="3810"/>
                </a:lnTo>
                <a:lnTo>
                  <a:pt x="382524" y="195864"/>
                </a:lnTo>
                <a:lnTo>
                  <a:pt x="386810" y="198751"/>
                </a:lnTo>
                <a:lnTo>
                  <a:pt x="396811" y="202215"/>
                </a:lnTo>
                <a:lnTo>
                  <a:pt x="399288" y="202602"/>
                </a:lnTo>
                <a:lnTo>
                  <a:pt x="399288" y="159258"/>
                </a:lnTo>
                <a:lnTo>
                  <a:pt x="400050" y="159258"/>
                </a:lnTo>
                <a:lnTo>
                  <a:pt x="400050" y="3810"/>
                </a:lnTo>
                <a:lnTo>
                  <a:pt x="505206" y="3810"/>
                </a:lnTo>
                <a:lnTo>
                  <a:pt x="505206" y="159258"/>
                </a:lnTo>
                <a:lnTo>
                  <a:pt x="509016" y="159258"/>
                </a:lnTo>
                <a:close/>
              </a:path>
              <a:path w="509269" h="204470">
                <a:moveTo>
                  <a:pt x="57912" y="92964"/>
                </a:moveTo>
                <a:lnTo>
                  <a:pt x="32765" y="92964"/>
                </a:lnTo>
                <a:lnTo>
                  <a:pt x="32765" y="176828"/>
                </a:lnTo>
                <a:lnTo>
                  <a:pt x="38100" y="159258"/>
                </a:lnTo>
                <a:lnTo>
                  <a:pt x="41148" y="159258"/>
                </a:lnTo>
                <a:lnTo>
                  <a:pt x="44196" y="165354"/>
                </a:lnTo>
                <a:lnTo>
                  <a:pt x="44196" y="137922"/>
                </a:lnTo>
                <a:lnTo>
                  <a:pt x="57912" y="92964"/>
                </a:lnTo>
                <a:close/>
              </a:path>
              <a:path w="509269" h="204470">
                <a:moveTo>
                  <a:pt x="120396" y="92964"/>
                </a:moveTo>
                <a:lnTo>
                  <a:pt x="86106" y="92964"/>
                </a:lnTo>
                <a:lnTo>
                  <a:pt x="44196" y="137922"/>
                </a:lnTo>
                <a:lnTo>
                  <a:pt x="44196" y="165354"/>
                </a:lnTo>
                <a:lnTo>
                  <a:pt x="62484" y="201930"/>
                </a:lnTo>
                <a:lnTo>
                  <a:pt x="67056" y="201930"/>
                </a:lnTo>
                <a:lnTo>
                  <a:pt x="67056" y="147828"/>
                </a:lnTo>
                <a:lnTo>
                  <a:pt x="120396" y="92964"/>
                </a:lnTo>
                <a:close/>
              </a:path>
              <a:path w="509269" h="204470">
                <a:moveTo>
                  <a:pt x="137922" y="189603"/>
                </a:moveTo>
                <a:lnTo>
                  <a:pt x="137922" y="98298"/>
                </a:lnTo>
                <a:lnTo>
                  <a:pt x="136398" y="103632"/>
                </a:lnTo>
                <a:lnTo>
                  <a:pt x="121158" y="153924"/>
                </a:lnTo>
                <a:lnTo>
                  <a:pt x="120396" y="155448"/>
                </a:lnTo>
                <a:lnTo>
                  <a:pt x="70865" y="155448"/>
                </a:lnTo>
                <a:lnTo>
                  <a:pt x="67056" y="147828"/>
                </a:lnTo>
                <a:lnTo>
                  <a:pt x="67056" y="201930"/>
                </a:lnTo>
                <a:lnTo>
                  <a:pt x="73151" y="201930"/>
                </a:lnTo>
                <a:lnTo>
                  <a:pt x="73151" y="159258"/>
                </a:lnTo>
                <a:lnTo>
                  <a:pt x="118872" y="159258"/>
                </a:lnTo>
                <a:lnTo>
                  <a:pt x="118872" y="201930"/>
                </a:lnTo>
                <a:lnTo>
                  <a:pt x="134112" y="201930"/>
                </a:lnTo>
                <a:lnTo>
                  <a:pt x="137922" y="189603"/>
                </a:lnTo>
                <a:close/>
              </a:path>
              <a:path w="509269" h="204470">
                <a:moveTo>
                  <a:pt x="93726" y="201930"/>
                </a:moveTo>
                <a:lnTo>
                  <a:pt x="73151" y="159258"/>
                </a:lnTo>
                <a:lnTo>
                  <a:pt x="73151" y="201930"/>
                </a:lnTo>
                <a:lnTo>
                  <a:pt x="93726" y="201930"/>
                </a:lnTo>
                <a:close/>
              </a:path>
              <a:path w="509269" h="204470">
                <a:moveTo>
                  <a:pt x="118872" y="201930"/>
                </a:moveTo>
                <a:lnTo>
                  <a:pt x="118872" y="159258"/>
                </a:lnTo>
                <a:lnTo>
                  <a:pt x="106680" y="201930"/>
                </a:lnTo>
                <a:lnTo>
                  <a:pt x="118872" y="201930"/>
                </a:lnTo>
                <a:close/>
              </a:path>
              <a:path w="509269" h="204470">
                <a:moveTo>
                  <a:pt x="188976" y="155049"/>
                </a:moveTo>
                <a:lnTo>
                  <a:pt x="188976" y="119634"/>
                </a:lnTo>
                <a:lnTo>
                  <a:pt x="186690" y="124968"/>
                </a:lnTo>
                <a:lnTo>
                  <a:pt x="184130" y="131433"/>
                </a:lnTo>
                <a:lnTo>
                  <a:pt x="180498" y="136112"/>
                </a:lnTo>
                <a:lnTo>
                  <a:pt x="175009" y="139219"/>
                </a:lnTo>
                <a:lnTo>
                  <a:pt x="166878" y="140970"/>
                </a:lnTo>
                <a:lnTo>
                  <a:pt x="153162" y="140970"/>
                </a:lnTo>
                <a:lnTo>
                  <a:pt x="153162" y="159258"/>
                </a:lnTo>
                <a:lnTo>
                  <a:pt x="188214" y="159258"/>
                </a:lnTo>
                <a:lnTo>
                  <a:pt x="188214" y="155448"/>
                </a:lnTo>
                <a:lnTo>
                  <a:pt x="188976" y="155049"/>
                </a:lnTo>
                <a:close/>
              </a:path>
              <a:path w="509269" h="204470">
                <a:moveTo>
                  <a:pt x="214372" y="117407"/>
                </a:moveTo>
                <a:lnTo>
                  <a:pt x="188976" y="93223"/>
                </a:lnTo>
                <a:lnTo>
                  <a:pt x="188214" y="93170"/>
                </a:lnTo>
                <a:lnTo>
                  <a:pt x="186690" y="93063"/>
                </a:lnTo>
                <a:lnTo>
                  <a:pt x="154686" y="92964"/>
                </a:lnTo>
                <a:lnTo>
                  <a:pt x="154686" y="135255"/>
                </a:lnTo>
                <a:lnTo>
                  <a:pt x="156210" y="129540"/>
                </a:lnTo>
                <a:lnTo>
                  <a:pt x="157734" y="123444"/>
                </a:lnTo>
                <a:lnTo>
                  <a:pt x="161544" y="110490"/>
                </a:lnTo>
                <a:lnTo>
                  <a:pt x="185166" y="110490"/>
                </a:lnTo>
                <a:lnTo>
                  <a:pt x="187452" y="113538"/>
                </a:lnTo>
                <a:lnTo>
                  <a:pt x="188976" y="115824"/>
                </a:lnTo>
                <a:lnTo>
                  <a:pt x="188976" y="155049"/>
                </a:lnTo>
                <a:lnTo>
                  <a:pt x="197500" y="150590"/>
                </a:lnTo>
                <a:lnTo>
                  <a:pt x="204787" y="144018"/>
                </a:lnTo>
                <a:lnTo>
                  <a:pt x="210073" y="135731"/>
                </a:lnTo>
                <a:lnTo>
                  <a:pt x="213360" y="125730"/>
                </a:lnTo>
                <a:lnTo>
                  <a:pt x="214372" y="117407"/>
                </a:lnTo>
                <a:close/>
              </a:path>
              <a:path w="509269" h="204470">
                <a:moveTo>
                  <a:pt x="259842" y="201930"/>
                </a:moveTo>
                <a:lnTo>
                  <a:pt x="259842" y="92964"/>
                </a:lnTo>
                <a:lnTo>
                  <a:pt x="233934" y="92964"/>
                </a:lnTo>
                <a:lnTo>
                  <a:pt x="215646" y="155448"/>
                </a:lnTo>
                <a:lnTo>
                  <a:pt x="188214" y="155448"/>
                </a:lnTo>
                <a:lnTo>
                  <a:pt x="188214" y="159258"/>
                </a:lnTo>
                <a:lnTo>
                  <a:pt x="214026" y="159258"/>
                </a:lnTo>
                <a:lnTo>
                  <a:pt x="214026" y="201930"/>
                </a:lnTo>
                <a:lnTo>
                  <a:pt x="230124" y="201930"/>
                </a:lnTo>
                <a:lnTo>
                  <a:pt x="242316" y="159258"/>
                </a:lnTo>
                <a:lnTo>
                  <a:pt x="243078" y="159258"/>
                </a:lnTo>
                <a:lnTo>
                  <a:pt x="243078" y="155448"/>
                </a:lnTo>
                <a:lnTo>
                  <a:pt x="254508" y="116586"/>
                </a:lnTo>
                <a:lnTo>
                  <a:pt x="254508" y="159258"/>
                </a:lnTo>
                <a:lnTo>
                  <a:pt x="255270" y="201930"/>
                </a:lnTo>
                <a:lnTo>
                  <a:pt x="259842" y="201930"/>
                </a:lnTo>
                <a:close/>
              </a:path>
              <a:path w="509269" h="204470">
                <a:moveTo>
                  <a:pt x="214026" y="201930"/>
                </a:moveTo>
                <a:lnTo>
                  <a:pt x="214026" y="159591"/>
                </a:lnTo>
                <a:lnTo>
                  <a:pt x="201930" y="201930"/>
                </a:lnTo>
                <a:lnTo>
                  <a:pt x="214026" y="201930"/>
                </a:lnTo>
                <a:close/>
              </a:path>
              <a:path w="509269" h="204470">
                <a:moveTo>
                  <a:pt x="254508" y="159258"/>
                </a:moveTo>
                <a:lnTo>
                  <a:pt x="254508" y="155448"/>
                </a:lnTo>
                <a:lnTo>
                  <a:pt x="243078" y="155448"/>
                </a:lnTo>
                <a:lnTo>
                  <a:pt x="243078" y="159258"/>
                </a:lnTo>
                <a:lnTo>
                  <a:pt x="254508" y="159258"/>
                </a:lnTo>
                <a:close/>
              </a:path>
              <a:path w="509269" h="204470">
                <a:moveTo>
                  <a:pt x="364236" y="92964"/>
                </a:moveTo>
                <a:lnTo>
                  <a:pt x="320040" y="92964"/>
                </a:lnTo>
                <a:lnTo>
                  <a:pt x="280416" y="155448"/>
                </a:lnTo>
                <a:lnTo>
                  <a:pt x="277368" y="155448"/>
                </a:lnTo>
                <a:lnTo>
                  <a:pt x="277368" y="201930"/>
                </a:lnTo>
                <a:lnTo>
                  <a:pt x="278130" y="201930"/>
                </a:lnTo>
                <a:lnTo>
                  <a:pt x="305562" y="159258"/>
                </a:lnTo>
                <a:lnTo>
                  <a:pt x="307848" y="159258"/>
                </a:lnTo>
                <a:lnTo>
                  <a:pt x="307848" y="155448"/>
                </a:lnTo>
                <a:lnTo>
                  <a:pt x="331470" y="118110"/>
                </a:lnTo>
                <a:lnTo>
                  <a:pt x="331470" y="201930"/>
                </a:lnTo>
                <a:lnTo>
                  <a:pt x="341376" y="201930"/>
                </a:lnTo>
                <a:lnTo>
                  <a:pt x="350520" y="159258"/>
                </a:lnTo>
                <a:lnTo>
                  <a:pt x="351282" y="159258"/>
                </a:lnTo>
                <a:lnTo>
                  <a:pt x="351282" y="155448"/>
                </a:lnTo>
                <a:lnTo>
                  <a:pt x="364236" y="92964"/>
                </a:lnTo>
                <a:close/>
              </a:path>
              <a:path w="509269" h="204470">
                <a:moveTo>
                  <a:pt x="331470" y="201930"/>
                </a:moveTo>
                <a:lnTo>
                  <a:pt x="331470" y="118110"/>
                </a:lnTo>
                <a:lnTo>
                  <a:pt x="323850" y="155448"/>
                </a:lnTo>
                <a:lnTo>
                  <a:pt x="307848" y="155448"/>
                </a:lnTo>
                <a:lnTo>
                  <a:pt x="307848" y="159258"/>
                </a:lnTo>
                <a:lnTo>
                  <a:pt x="323088" y="159258"/>
                </a:lnTo>
                <a:lnTo>
                  <a:pt x="323088" y="201930"/>
                </a:lnTo>
                <a:lnTo>
                  <a:pt x="331470" y="201930"/>
                </a:lnTo>
                <a:close/>
              </a:path>
              <a:path w="509269" h="204470">
                <a:moveTo>
                  <a:pt x="323088" y="201930"/>
                </a:moveTo>
                <a:lnTo>
                  <a:pt x="323088" y="159258"/>
                </a:lnTo>
                <a:lnTo>
                  <a:pt x="313944" y="201930"/>
                </a:lnTo>
                <a:lnTo>
                  <a:pt x="323088" y="201930"/>
                </a:lnTo>
                <a:close/>
              </a:path>
              <a:path w="509269" h="204470">
                <a:moveTo>
                  <a:pt x="382524" y="195864"/>
                </a:moveTo>
                <a:lnTo>
                  <a:pt x="382524" y="116586"/>
                </a:lnTo>
                <a:lnTo>
                  <a:pt x="377797" y="123586"/>
                </a:lnTo>
                <a:lnTo>
                  <a:pt x="373856" y="130873"/>
                </a:lnTo>
                <a:lnTo>
                  <a:pt x="370629" y="138445"/>
                </a:lnTo>
                <a:lnTo>
                  <a:pt x="368046" y="146304"/>
                </a:lnTo>
                <a:lnTo>
                  <a:pt x="367284" y="149352"/>
                </a:lnTo>
                <a:lnTo>
                  <a:pt x="367284" y="152400"/>
                </a:lnTo>
                <a:lnTo>
                  <a:pt x="366522" y="155448"/>
                </a:lnTo>
                <a:lnTo>
                  <a:pt x="351282" y="155448"/>
                </a:lnTo>
                <a:lnTo>
                  <a:pt x="351282" y="159258"/>
                </a:lnTo>
                <a:lnTo>
                  <a:pt x="366522" y="159258"/>
                </a:lnTo>
                <a:lnTo>
                  <a:pt x="366700" y="169104"/>
                </a:lnTo>
                <a:lnTo>
                  <a:pt x="368522" y="178022"/>
                </a:lnTo>
                <a:lnTo>
                  <a:pt x="372201" y="185939"/>
                </a:lnTo>
                <a:lnTo>
                  <a:pt x="377952" y="192786"/>
                </a:lnTo>
                <a:lnTo>
                  <a:pt x="382524" y="195864"/>
                </a:lnTo>
                <a:close/>
              </a:path>
              <a:path w="509269" h="204470">
                <a:moveTo>
                  <a:pt x="448056" y="201774"/>
                </a:moveTo>
                <a:lnTo>
                  <a:pt x="448056" y="159258"/>
                </a:lnTo>
                <a:lnTo>
                  <a:pt x="442626" y="181750"/>
                </a:lnTo>
                <a:lnTo>
                  <a:pt x="442626" y="181369"/>
                </a:lnTo>
                <a:lnTo>
                  <a:pt x="437388" y="182118"/>
                </a:lnTo>
                <a:lnTo>
                  <a:pt x="431292" y="182880"/>
                </a:lnTo>
                <a:lnTo>
                  <a:pt x="425196" y="182880"/>
                </a:lnTo>
                <a:lnTo>
                  <a:pt x="414718" y="181546"/>
                </a:lnTo>
                <a:lnTo>
                  <a:pt x="406527" y="177355"/>
                </a:lnTo>
                <a:lnTo>
                  <a:pt x="401193" y="170021"/>
                </a:lnTo>
                <a:lnTo>
                  <a:pt x="399288" y="159258"/>
                </a:lnTo>
                <a:lnTo>
                  <a:pt x="399288" y="202602"/>
                </a:lnTo>
                <a:lnTo>
                  <a:pt x="405812" y="203622"/>
                </a:lnTo>
                <a:lnTo>
                  <a:pt x="406527" y="203733"/>
                </a:lnTo>
                <a:lnTo>
                  <a:pt x="407098" y="203823"/>
                </a:lnTo>
                <a:lnTo>
                  <a:pt x="411920" y="204018"/>
                </a:lnTo>
                <a:lnTo>
                  <a:pt x="414718" y="204131"/>
                </a:lnTo>
                <a:lnTo>
                  <a:pt x="416814" y="204216"/>
                </a:lnTo>
                <a:lnTo>
                  <a:pt x="429768" y="203801"/>
                </a:lnTo>
                <a:lnTo>
                  <a:pt x="442626" y="202596"/>
                </a:lnTo>
                <a:lnTo>
                  <a:pt x="448056" y="201774"/>
                </a:lnTo>
                <a:close/>
              </a:path>
              <a:path w="509269" h="204470">
                <a:moveTo>
                  <a:pt x="489966" y="108204"/>
                </a:moveTo>
                <a:lnTo>
                  <a:pt x="448056" y="86958"/>
                </a:lnTo>
                <a:lnTo>
                  <a:pt x="446532" y="86868"/>
                </a:lnTo>
                <a:lnTo>
                  <a:pt x="439674" y="87199"/>
                </a:lnTo>
                <a:lnTo>
                  <a:pt x="437388" y="87310"/>
                </a:lnTo>
                <a:lnTo>
                  <a:pt x="435947" y="87379"/>
                </a:lnTo>
                <a:lnTo>
                  <a:pt x="424148" y="89249"/>
                </a:lnTo>
                <a:lnTo>
                  <a:pt x="411920" y="92975"/>
                </a:lnTo>
                <a:lnTo>
                  <a:pt x="400050" y="99060"/>
                </a:lnTo>
                <a:lnTo>
                  <a:pt x="400050" y="150114"/>
                </a:lnTo>
                <a:lnTo>
                  <a:pt x="400812" y="147828"/>
                </a:lnTo>
                <a:lnTo>
                  <a:pt x="400812" y="145542"/>
                </a:lnTo>
                <a:lnTo>
                  <a:pt x="405812" y="131992"/>
                </a:lnTo>
                <a:lnTo>
                  <a:pt x="413956" y="120015"/>
                </a:lnTo>
                <a:lnTo>
                  <a:pt x="425196" y="111502"/>
                </a:lnTo>
                <a:lnTo>
                  <a:pt x="429768" y="110443"/>
                </a:lnTo>
                <a:lnTo>
                  <a:pt x="439674" y="108204"/>
                </a:lnTo>
                <a:lnTo>
                  <a:pt x="448056" y="108204"/>
                </a:lnTo>
                <a:lnTo>
                  <a:pt x="456438" y="111252"/>
                </a:lnTo>
                <a:lnTo>
                  <a:pt x="456438" y="123444"/>
                </a:lnTo>
                <a:lnTo>
                  <a:pt x="486918" y="123444"/>
                </a:lnTo>
                <a:lnTo>
                  <a:pt x="487680" y="118110"/>
                </a:lnTo>
                <a:lnTo>
                  <a:pt x="489966" y="108204"/>
                </a:lnTo>
                <a:close/>
              </a:path>
              <a:path w="509269" h="204470">
                <a:moveTo>
                  <a:pt x="483108" y="137922"/>
                </a:moveTo>
                <a:lnTo>
                  <a:pt x="429768" y="137922"/>
                </a:lnTo>
                <a:lnTo>
                  <a:pt x="425196" y="155448"/>
                </a:lnTo>
                <a:lnTo>
                  <a:pt x="400050" y="155448"/>
                </a:lnTo>
                <a:lnTo>
                  <a:pt x="400050" y="159258"/>
                </a:lnTo>
                <a:lnTo>
                  <a:pt x="448056" y="159258"/>
                </a:lnTo>
                <a:lnTo>
                  <a:pt x="448056" y="201774"/>
                </a:lnTo>
                <a:lnTo>
                  <a:pt x="454914" y="200735"/>
                </a:lnTo>
                <a:lnTo>
                  <a:pt x="455283" y="200679"/>
                </a:lnTo>
                <a:lnTo>
                  <a:pt x="467868" y="198120"/>
                </a:lnTo>
                <a:lnTo>
                  <a:pt x="477774" y="159258"/>
                </a:lnTo>
                <a:lnTo>
                  <a:pt x="478536" y="159258"/>
                </a:lnTo>
                <a:lnTo>
                  <a:pt x="478536" y="155448"/>
                </a:lnTo>
                <a:lnTo>
                  <a:pt x="483108" y="137922"/>
                </a:lnTo>
                <a:close/>
              </a:path>
              <a:path w="509269" h="204470">
                <a:moveTo>
                  <a:pt x="456438" y="123444"/>
                </a:moveTo>
                <a:lnTo>
                  <a:pt x="456438" y="111252"/>
                </a:lnTo>
                <a:lnTo>
                  <a:pt x="454914" y="123444"/>
                </a:lnTo>
                <a:lnTo>
                  <a:pt x="456438" y="123444"/>
                </a:lnTo>
                <a:close/>
              </a:path>
              <a:path w="509269" h="204470">
                <a:moveTo>
                  <a:pt x="505206" y="159258"/>
                </a:moveTo>
                <a:lnTo>
                  <a:pt x="505206" y="155448"/>
                </a:lnTo>
                <a:lnTo>
                  <a:pt x="478536" y="155448"/>
                </a:lnTo>
                <a:lnTo>
                  <a:pt x="478536" y="159258"/>
                </a:lnTo>
                <a:lnTo>
                  <a:pt x="505206" y="159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30238" y="2216150"/>
            <a:ext cx="10974705" cy="348234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5"/>
              </a:spcBef>
              <a:tabLst>
                <a:tab pos="3314065" algn="l"/>
                <a:tab pos="7837805" algn="l"/>
              </a:tabLst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citizen’s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revolt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taxes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confused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desire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local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government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cut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spending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voters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value.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	The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logic</a:t>
            </a:r>
            <a:r>
              <a:rPr dirty="0" sz="2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questionable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led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commentators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anti-tax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voters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simply </a:t>
            </a:r>
            <a:r>
              <a:rPr dirty="0" sz="2500" spc="-20" i="1">
                <a:solidFill>
                  <a:srgbClr val="FFFFCC"/>
                </a:solidFill>
                <a:latin typeface="Arial"/>
                <a:cs typeface="Arial"/>
              </a:rPr>
              <a:t>want</a:t>
            </a:r>
            <a:r>
              <a:rPr dirty="0" sz="2500" spc="-2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something for </a:t>
            </a:r>
            <a:r>
              <a:rPr dirty="0" sz="2500" spc="-10" i="1">
                <a:solidFill>
                  <a:srgbClr val="FFFFCC"/>
                </a:solidFill>
                <a:latin typeface="Arial"/>
                <a:cs typeface="Arial"/>
              </a:rPr>
              <a:t>nothing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However,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believe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bureaucracies,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including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governments,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inefficient,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dishonest,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squander</a:t>
            </a:r>
            <a:r>
              <a:rPr dirty="0" sz="2500" spc="-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tax </a:t>
            </a:r>
            <a:r>
              <a:rPr dirty="0" sz="2500" spc="-10" i="1">
                <a:solidFill>
                  <a:srgbClr val="FFFFCC"/>
                </a:solidFill>
                <a:latin typeface="Arial"/>
                <a:cs typeface="Arial"/>
              </a:rPr>
              <a:t>monies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12700" marR="291465">
              <a:lnSpc>
                <a:spcPct val="100200"/>
              </a:lnSpc>
              <a:spcBef>
                <a:spcPts val="10"/>
              </a:spcBef>
              <a:tabLst>
                <a:tab pos="4871720" algn="l"/>
              </a:tabLst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distrust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low regard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officials’</a:t>
            </a:r>
            <a:r>
              <a:rPr dirty="0" sz="21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handling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explains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voters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justify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demand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taxes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dirty="0" sz="2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asking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local leaders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maintain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spending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levels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high-quality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	No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matter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draconian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cuts,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anti-tax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voters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continue</a:t>
            </a:r>
            <a:r>
              <a:rPr dirty="0" sz="2500" spc="2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to</a:t>
            </a:r>
            <a:r>
              <a:rPr dirty="0" sz="2500" spc="2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believe</a:t>
            </a:r>
            <a:r>
              <a:rPr dirty="0" sz="2500" spc="4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that there</a:t>
            </a:r>
            <a:r>
              <a:rPr dirty="0" sz="2500" spc="2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is</a:t>
            </a:r>
            <a:r>
              <a:rPr dirty="0" sz="2500" spc="2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financial</a:t>
            </a:r>
            <a:r>
              <a:rPr dirty="0" sz="2500" spc="2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waste</a:t>
            </a:r>
            <a:r>
              <a:rPr dirty="0" sz="2500" spc="2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government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2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transformed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sufficient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funds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want.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66976" y="6858975"/>
            <a:ext cx="4813300" cy="30734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6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LLP,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Ontario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dirty="0" sz="6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liability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dirty="0" sz="6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firm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dirty="0" sz="6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6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affiliated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6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Limited,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English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guarantee.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dirty="0" sz="6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logo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</a:rPr>
              <a:t>organization.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10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>
                <a:solidFill>
                  <a:srgbClr val="FFFFFF"/>
                </a:solidFill>
              </a:rPr>
              <a:t>Document</a:t>
            </a:r>
            <a:r>
              <a:rPr dirty="0" spc="1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Classification:</a:t>
            </a:r>
            <a:r>
              <a:rPr dirty="0" spc="114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KPMG</a:t>
            </a:r>
            <a:r>
              <a:rPr dirty="0" spc="7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8535416" y="5996432"/>
            <a:ext cx="339725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dirty="0" sz="105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Government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Fails:</a:t>
            </a:r>
            <a:r>
              <a:rPr dirty="0" sz="105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05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Orange</a:t>
            </a:r>
            <a:r>
              <a:rPr dirty="0" sz="105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Bankruptcy</a:t>
            </a:r>
            <a:endParaRPr sz="1050">
              <a:latin typeface="Arial"/>
              <a:cs typeface="Arial"/>
            </a:endParaRPr>
          </a:p>
          <a:p>
            <a:pPr algn="r" marL="1384300" marR="5080" indent="913130">
              <a:lnSpc>
                <a:spcPct val="100000"/>
              </a:lnSpc>
            </a:pP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5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105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Summary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r>
              <a:rPr dirty="0" sz="105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5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California</a:t>
            </a:r>
            <a:endParaRPr sz="10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05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50" i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ACEAFF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ACEAFF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ACEAFF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ACEAFF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ACEAFF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ACEAFF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ACEAFF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3021330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295"/>
              <a:t>04</a:t>
            </a:r>
            <a:r>
              <a:rPr dirty="0" sz="4600" spc="-160"/>
              <a:t> </a:t>
            </a:r>
            <a:r>
              <a:rPr dirty="0" sz="4600" spc="-405"/>
              <a:t>Voter</a:t>
            </a:r>
            <a:r>
              <a:rPr dirty="0" sz="4600" spc="-585"/>
              <a:t> </a:t>
            </a:r>
            <a:r>
              <a:rPr dirty="0" sz="4600" spc="-420"/>
              <a:t>Distrust</a:t>
            </a:r>
            <a:endParaRPr sz="4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285750"/>
            <a:ext cx="12801600" cy="7200900"/>
          </a:xfrm>
          <a:custGeom>
            <a:avLst/>
            <a:gdLst/>
            <a:ahLst/>
            <a:cxnLst/>
            <a:rect l="l" t="t" r="r" b="b"/>
            <a:pathLst>
              <a:path w="12801600" h="7200900">
                <a:moveTo>
                  <a:pt x="12801219" y="7200900"/>
                </a:moveTo>
                <a:lnTo>
                  <a:pt x="12801219" y="0"/>
                </a:lnTo>
                <a:lnTo>
                  <a:pt x="0" y="0"/>
                </a:lnTo>
                <a:lnTo>
                  <a:pt x="0" y="7200900"/>
                </a:lnTo>
                <a:lnTo>
                  <a:pt x="12801219" y="7200900"/>
                </a:lnTo>
                <a:close/>
              </a:path>
            </a:pathLst>
          </a:custGeom>
          <a:solidFill>
            <a:srgbClr val="0B22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53846" y="6866381"/>
            <a:ext cx="509270" cy="204470"/>
          </a:xfrm>
          <a:custGeom>
            <a:avLst/>
            <a:gdLst/>
            <a:ahLst/>
            <a:cxnLst/>
            <a:rect l="l" t="t" r="r" b="b"/>
            <a:pathLst>
              <a:path w="509269" h="204470">
                <a:moveTo>
                  <a:pt x="509016" y="159258"/>
                </a:moveTo>
                <a:lnTo>
                  <a:pt x="509016" y="0"/>
                </a:lnTo>
                <a:lnTo>
                  <a:pt x="395478" y="0"/>
                </a:lnTo>
                <a:lnTo>
                  <a:pt x="395478" y="102108"/>
                </a:lnTo>
                <a:lnTo>
                  <a:pt x="392430" y="104394"/>
                </a:lnTo>
                <a:lnTo>
                  <a:pt x="389382" y="107442"/>
                </a:lnTo>
                <a:lnTo>
                  <a:pt x="386334" y="111252"/>
                </a:lnTo>
                <a:lnTo>
                  <a:pt x="386334" y="0"/>
                </a:lnTo>
                <a:lnTo>
                  <a:pt x="273558" y="0"/>
                </a:lnTo>
                <a:lnTo>
                  <a:pt x="273558" y="92964"/>
                </a:lnTo>
                <a:lnTo>
                  <a:pt x="264414" y="92964"/>
                </a:lnTo>
                <a:lnTo>
                  <a:pt x="264414" y="0"/>
                </a:lnTo>
                <a:lnTo>
                  <a:pt x="150876" y="0"/>
                </a:lnTo>
                <a:lnTo>
                  <a:pt x="150876" y="92964"/>
                </a:lnTo>
                <a:lnTo>
                  <a:pt x="141732" y="92964"/>
                </a:lnTo>
                <a:lnTo>
                  <a:pt x="141732" y="0"/>
                </a:lnTo>
                <a:lnTo>
                  <a:pt x="28956" y="0"/>
                </a:lnTo>
                <a:lnTo>
                  <a:pt x="28956" y="105918"/>
                </a:lnTo>
                <a:lnTo>
                  <a:pt x="0" y="201930"/>
                </a:lnTo>
                <a:lnTo>
                  <a:pt x="25146" y="201930"/>
                </a:lnTo>
                <a:lnTo>
                  <a:pt x="32765" y="176828"/>
                </a:lnTo>
                <a:lnTo>
                  <a:pt x="32765" y="3810"/>
                </a:lnTo>
                <a:lnTo>
                  <a:pt x="137922" y="3810"/>
                </a:lnTo>
                <a:lnTo>
                  <a:pt x="137922" y="189603"/>
                </a:lnTo>
                <a:lnTo>
                  <a:pt x="147066" y="160020"/>
                </a:lnTo>
                <a:lnTo>
                  <a:pt x="153162" y="160020"/>
                </a:lnTo>
                <a:lnTo>
                  <a:pt x="153162" y="140970"/>
                </a:lnTo>
                <a:lnTo>
                  <a:pt x="154686" y="135255"/>
                </a:lnTo>
                <a:lnTo>
                  <a:pt x="154686" y="3810"/>
                </a:lnTo>
                <a:lnTo>
                  <a:pt x="259842" y="3810"/>
                </a:lnTo>
                <a:lnTo>
                  <a:pt x="259842" y="201930"/>
                </a:lnTo>
                <a:lnTo>
                  <a:pt x="277368" y="201930"/>
                </a:lnTo>
                <a:lnTo>
                  <a:pt x="277368" y="3810"/>
                </a:lnTo>
                <a:lnTo>
                  <a:pt x="382524" y="3810"/>
                </a:lnTo>
                <a:lnTo>
                  <a:pt x="382524" y="195864"/>
                </a:lnTo>
                <a:lnTo>
                  <a:pt x="386810" y="198751"/>
                </a:lnTo>
                <a:lnTo>
                  <a:pt x="396811" y="202215"/>
                </a:lnTo>
                <a:lnTo>
                  <a:pt x="399288" y="202602"/>
                </a:lnTo>
                <a:lnTo>
                  <a:pt x="399288" y="159258"/>
                </a:lnTo>
                <a:lnTo>
                  <a:pt x="400050" y="159258"/>
                </a:lnTo>
                <a:lnTo>
                  <a:pt x="400050" y="3810"/>
                </a:lnTo>
                <a:lnTo>
                  <a:pt x="505206" y="3810"/>
                </a:lnTo>
                <a:lnTo>
                  <a:pt x="505206" y="159258"/>
                </a:lnTo>
                <a:lnTo>
                  <a:pt x="509016" y="159258"/>
                </a:lnTo>
                <a:close/>
              </a:path>
              <a:path w="509269" h="204470">
                <a:moveTo>
                  <a:pt x="57912" y="92964"/>
                </a:moveTo>
                <a:lnTo>
                  <a:pt x="32765" y="92964"/>
                </a:lnTo>
                <a:lnTo>
                  <a:pt x="32765" y="176828"/>
                </a:lnTo>
                <a:lnTo>
                  <a:pt x="38100" y="159258"/>
                </a:lnTo>
                <a:lnTo>
                  <a:pt x="41148" y="159258"/>
                </a:lnTo>
                <a:lnTo>
                  <a:pt x="44196" y="165354"/>
                </a:lnTo>
                <a:lnTo>
                  <a:pt x="44196" y="137922"/>
                </a:lnTo>
                <a:lnTo>
                  <a:pt x="57912" y="92964"/>
                </a:lnTo>
                <a:close/>
              </a:path>
              <a:path w="509269" h="204470">
                <a:moveTo>
                  <a:pt x="120396" y="92964"/>
                </a:moveTo>
                <a:lnTo>
                  <a:pt x="86106" y="92964"/>
                </a:lnTo>
                <a:lnTo>
                  <a:pt x="44196" y="137922"/>
                </a:lnTo>
                <a:lnTo>
                  <a:pt x="44196" y="165354"/>
                </a:lnTo>
                <a:lnTo>
                  <a:pt x="62484" y="201930"/>
                </a:lnTo>
                <a:lnTo>
                  <a:pt x="67056" y="201930"/>
                </a:lnTo>
                <a:lnTo>
                  <a:pt x="67056" y="147828"/>
                </a:lnTo>
                <a:lnTo>
                  <a:pt x="120396" y="92964"/>
                </a:lnTo>
                <a:close/>
              </a:path>
              <a:path w="509269" h="204470">
                <a:moveTo>
                  <a:pt x="137922" y="189603"/>
                </a:moveTo>
                <a:lnTo>
                  <a:pt x="137922" y="98298"/>
                </a:lnTo>
                <a:lnTo>
                  <a:pt x="136398" y="103632"/>
                </a:lnTo>
                <a:lnTo>
                  <a:pt x="121158" y="153924"/>
                </a:lnTo>
                <a:lnTo>
                  <a:pt x="120396" y="155448"/>
                </a:lnTo>
                <a:lnTo>
                  <a:pt x="70865" y="155448"/>
                </a:lnTo>
                <a:lnTo>
                  <a:pt x="67056" y="147828"/>
                </a:lnTo>
                <a:lnTo>
                  <a:pt x="67056" y="201930"/>
                </a:lnTo>
                <a:lnTo>
                  <a:pt x="73151" y="201930"/>
                </a:lnTo>
                <a:lnTo>
                  <a:pt x="73151" y="159258"/>
                </a:lnTo>
                <a:lnTo>
                  <a:pt x="118872" y="159258"/>
                </a:lnTo>
                <a:lnTo>
                  <a:pt x="118872" y="201930"/>
                </a:lnTo>
                <a:lnTo>
                  <a:pt x="134112" y="201930"/>
                </a:lnTo>
                <a:lnTo>
                  <a:pt x="137922" y="189603"/>
                </a:lnTo>
                <a:close/>
              </a:path>
              <a:path w="509269" h="204470">
                <a:moveTo>
                  <a:pt x="93726" y="201930"/>
                </a:moveTo>
                <a:lnTo>
                  <a:pt x="73151" y="159258"/>
                </a:lnTo>
                <a:lnTo>
                  <a:pt x="73151" y="201930"/>
                </a:lnTo>
                <a:lnTo>
                  <a:pt x="93726" y="201930"/>
                </a:lnTo>
                <a:close/>
              </a:path>
              <a:path w="509269" h="204470">
                <a:moveTo>
                  <a:pt x="118872" y="201930"/>
                </a:moveTo>
                <a:lnTo>
                  <a:pt x="118872" y="159258"/>
                </a:lnTo>
                <a:lnTo>
                  <a:pt x="106680" y="201930"/>
                </a:lnTo>
                <a:lnTo>
                  <a:pt x="118872" y="201930"/>
                </a:lnTo>
                <a:close/>
              </a:path>
              <a:path w="509269" h="204470">
                <a:moveTo>
                  <a:pt x="188976" y="155049"/>
                </a:moveTo>
                <a:lnTo>
                  <a:pt x="188976" y="119634"/>
                </a:lnTo>
                <a:lnTo>
                  <a:pt x="186690" y="124968"/>
                </a:lnTo>
                <a:lnTo>
                  <a:pt x="184130" y="131433"/>
                </a:lnTo>
                <a:lnTo>
                  <a:pt x="180498" y="136112"/>
                </a:lnTo>
                <a:lnTo>
                  <a:pt x="175009" y="139219"/>
                </a:lnTo>
                <a:lnTo>
                  <a:pt x="166878" y="140970"/>
                </a:lnTo>
                <a:lnTo>
                  <a:pt x="153162" y="140970"/>
                </a:lnTo>
                <a:lnTo>
                  <a:pt x="153162" y="159258"/>
                </a:lnTo>
                <a:lnTo>
                  <a:pt x="188214" y="159258"/>
                </a:lnTo>
                <a:lnTo>
                  <a:pt x="188214" y="155448"/>
                </a:lnTo>
                <a:lnTo>
                  <a:pt x="188976" y="155049"/>
                </a:lnTo>
                <a:close/>
              </a:path>
              <a:path w="509269" h="204470">
                <a:moveTo>
                  <a:pt x="214372" y="117407"/>
                </a:moveTo>
                <a:lnTo>
                  <a:pt x="188976" y="93223"/>
                </a:lnTo>
                <a:lnTo>
                  <a:pt x="188214" y="93170"/>
                </a:lnTo>
                <a:lnTo>
                  <a:pt x="186690" y="93063"/>
                </a:lnTo>
                <a:lnTo>
                  <a:pt x="154686" y="92964"/>
                </a:lnTo>
                <a:lnTo>
                  <a:pt x="154686" y="135255"/>
                </a:lnTo>
                <a:lnTo>
                  <a:pt x="156210" y="129540"/>
                </a:lnTo>
                <a:lnTo>
                  <a:pt x="157734" y="123444"/>
                </a:lnTo>
                <a:lnTo>
                  <a:pt x="161544" y="110490"/>
                </a:lnTo>
                <a:lnTo>
                  <a:pt x="185166" y="110490"/>
                </a:lnTo>
                <a:lnTo>
                  <a:pt x="187452" y="113538"/>
                </a:lnTo>
                <a:lnTo>
                  <a:pt x="188976" y="115824"/>
                </a:lnTo>
                <a:lnTo>
                  <a:pt x="188976" y="155049"/>
                </a:lnTo>
                <a:lnTo>
                  <a:pt x="197500" y="150590"/>
                </a:lnTo>
                <a:lnTo>
                  <a:pt x="204787" y="144018"/>
                </a:lnTo>
                <a:lnTo>
                  <a:pt x="210073" y="135731"/>
                </a:lnTo>
                <a:lnTo>
                  <a:pt x="213360" y="125730"/>
                </a:lnTo>
                <a:lnTo>
                  <a:pt x="214372" y="117407"/>
                </a:lnTo>
                <a:close/>
              </a:path>
              <a:path w="509269" h="204470">
                <a:moveTo>
                  <a:pt x="259842" y="201930"/>
                </a:moveTo>
                <a:lnTo>
                  <a:pt x="259842" y="92964"/>
                </a:lnTo>
                <a:lnTo>
                  <a:pt x="233934" y="92964"/>
                </a:lnTo>
                <a:lnTo>
                  <a:pt x="215646" y="155448"/>
                </a:lnTo>
                <a:lnTo>
                  <a:pt x="188214" y="155448"/>
                </a:lnTo>
                <a:lnTo>
                  <a:pt x="188214" y="159258"/>
                </a:lnTo>
                <a:lnTo>
                  <a:pt x="214026" y="159258"/>
                </a:lnTo>
                <a:lnTo>
                  <a:pt x="214026" y="201930"/>
                </a:lnTo>
                <a:lnTo>
                  <a:pt x="230124" y="201930"/>
                </a:lnTo>
                <a:lnTo>
                  <a:pt x="242316" y="159258"/>
                </a:lnTo>
                <a:lnTo>
                  <a:pt x="243078" y="159258"/>
                </a:lnTo>
                <a:lnTo>
                  <a:pt x="243078" y="155448"/>
                </a:lnTo>
                <a:lnTo>
                  <a:pt x="254508" y="116586"/>
                </a:lnTo>
                <a:lnTo>
                  <a:pt x="254508" y="159258"/>
                </a:lnTo>
                <a:lnTo>
                  <a:pt x="255270" y="201930"/>
                </a:lnTo>
                <a:lnTo>
                  <a:pt x="259842" y="201930"/>
                </a:lnTo>
                <a:close/>
              </a:path>
              <a:path w="509269" h="204470">
                <a:moveTo>
                  <a:pt x="214026" y="201930"/>
                </a:moveTo>
                <a:lnTo>
                  <a:pt x="214026" y="159591"/>
                </a:lnTo>
                <a:lnTo>
                  <a:pt x="201930" y="201930"/>
                </a:lnTo>
                <a:lnTo>
                  <a:pt x="214026" y="201930"/>
                </a:lnTo>
                <a:close/>
              </a:path>
              <a:path w="509269" h="204470">
                <a:moveTo>
                  <a:pt x="254508" y="159258"/>
                </a:moveTo>
                <a:lnTo>
                  <a:pt x="254508" y="155448"/>
                </a:lnTo>
                <a:lnTo>
                  <a:pt x="243078" y="155448"/>
                </a:lnTo>
                <a:lnTo>
                  <a:pt x="243078" y="159258"/>
                </a:lnTo>
                <a:lnTo>
                  <a:pt x="254508" y="159258"/>
                </a:lnTo>
                <a:close/>
              </a:path>
              <a:path w="509269" h="204470">
                <a:moveTo>
                  <a:pt x="364236" y="92964"/>
                </a:moveTo>
                <a:lnTo>
                  <a:pt x="320040" y="92964"/>
                </a:lnTo>
                <a:lnTo>
                  <a:pt x="280416" y="155448"/>
                </a:lnTo>
                <a:lnTo>
                  <a:pt x="277368" y="155448"/>
                </a:lnTo>
                <a:lnTo>
                  <a:pt x="277368" y="201930"/>
                </a:lnTo>
                <a:lnTo>
                  <a:pt x="278130" y="201930"/>
                </a:lnTo>
                <a:lnTo>
                  <a:pt x="305562" y="159258"/>
                </a:lnTo>
                <a:lnTo>
                  <a:pt x="307848" y="159258"/>
                </a:lnTo>
                <a:lnTo>
                  <a:pt x="307848" y="155448"/>
                </a:lnTo>
                <a:lnTo>
                  <a:pt x="331470" y="118110"/>
                </a:lnTo>
                <a:lnTo>
                  <a:pt x="331470" y="201930"/>
                </a:lnTo>
                <a:lnTo>
                  <a:pt x="341376" y="201930"/>
                </a:lnTo>
                <a:lnTo>
                  <a:pt x="350520" y="159258"/>
                </a:lnTo>
                <a:lnTo>
                  <a:pt x="351282" y="159258"/>
                </a:lnTo>
                <a:lnTo>
                  <a:pt x="351282" y="155448"/>
                </a:lnTo>
                <a:lnTo>
                  <a:pt x="364236" y="92964"/>
                </a:lnTo>
                <a:close/>
              </a:path>
              <a:path w="509269" h="204470">
                <a:moveTo>
                  <a:pt x="331470" y="201930"/>
                </a:moveTo>
                <a:lnTo>
                  <a:pt x="331470" y="118110"/>
                </a:lnTo>
                <a:lnTo>
                  <a:pt x="323850" y="155448"/>
                </a:lnTo>
                <a:lnTo>
                  <a:pt x="307848" y="155448"/>
                </a:lnTo>
                <a:lnTo>
                  <a:pt x="307848" y="159258"/>
                </a:lnTo>
                <a:lnTo>
                  <a:pt x="323088" y="159258"/>
                </a:lnTo>
                <a:lnTo>
                  <a:pt x="323088" y="201930"/>
                </a:lnTo>
                <a:lnTo>
                  <a:pt x="331470" y="201930"/>
                </a:lnTo>
                <a:close/>
              </a:path>
              <a:path w="509269" h="204470">
                <a:moveTo>
                  <a:pt x="323088" y="201930"/>
                </a:moveTo>
                <a:lnTo>
                  <a:pt x="323088" y="159258"/>
                </a:lnTo>
                <a:lnTo>
                  <a:pt x="313944" y="201930"/>
                </a:lnTo>
                <a:lnTo>
                  <a:pt x="323088" y="201930"/>
                </a:lnTo>
                <a:close/>
              </a:path>
              <a:path w="509269" h="204470">
                <a:moveTo>
                  <a:pt x="382524" y="195864"/>
                </a:moveTo>
                <a:lnTo>
                  <a:pt x="382524" y="116586"/>
                </a:lnTo>
                <a:lnTo>
                  <a:pt x="377797" y="123586"/>
                </a:lnTo>
                <a:lnTo>
                  <a:pt x="373856" y="130873"/>
                </a:lnTo>
                <a:lnTo>
                  <a:pt x="370629" y="138445"/>
                </a:lnTo>
                <a:lnTo>
                  <a:pt x="368046" y="146304"/>
                </a:lnTo>
                <a:lnTo>
                  <a:pt x="367284" y="149352"/>
                </a:lnTo>
                <a:lnTo>
                  <a:pt x="367284" y="152400"/>
                </a:lnTo>
                <a:lnTo>
                  <a:pt x="366522" y="155448"/>
                </a:lnTo>
                <a:lnTo>
                  <a:pt x="351282" y="155448"/>
                </a:lnTo>
                <a:lnTo>
                  <a:pt x="351282" y="159258"/>
                </a:lnTo>
                <a:lnTo>
                  <a:pt x="366522" y="159258"/>
                </a:lnTo>
                <a:lnTo>
                  <a:pt x="366700" y="169104"/>
                </a:lnTo>
                <a:lnTo>
                  <a:pt x="368522" y="178022"/>
                </a:lnTo>
                <a:lnTo>
                  <a:pt x="372201" y="185939"/>
                </a:lnTo>
                <a:lnTo>
                  <a:pt x="377952" y="192786"/>
                </a:lnTo>
                <a:lnTo>
                  <a:pt x="382524" y="195864"/>
                </a:lnTo>
                <a:close/>
              </a:path>
              <a:path w="509269" h="204470">
                <a:moveTo>
                  <a:pt x="448056" y="201774"/>
                </a:moveTo>
                <a:lnTo>
                  <a:pt x="448056" y="159258"/>
                </a:lnTo>
                <a:lnTo>
                  <a:pt x="442626" y="181750"/>
                </a:lnTo>
                <a:lnTo>
                  <a:pt x="442626" y="181369"/>
                </a:lnTo>
                <a:lnTo>
                  <a:pt x="437388" y="182118"/>
                </a:lnTo>
                <a:lnTo>
                  <a:pt x="431292" y="182880"/>
                </a:lnTo>
                <a:lnTo>
                  <a:pt x="425196" y="182880"/>
                </a:lnTo>
                <a:lnTo>
                  <a:pt x="414718" y="181546"/>
                </a:lnTo>
                <a:lnTo>
                  <a:pt x="406527" y="177355"/>
                </a:lnTo>
                <a:lnTo>
                  <a:pt x="401193" y="170021"/>
                </a:lnTo>
                <a:lnTo>
                  <a:pt x="399288" y="159258"/>
                </a:lnTo>
                <a:lnTo>
                  <a:pt x="399288" y="202602"/>
                </a:lnTo>
                <a:lnTo>
                  <a:pt x="405812" y="203622"/>
                </a:lnTo>
                <a:lnTo>
                  <a:pt x="406527" y="203733"/>
                </a:lnTo>
                <a:lnTo>
                  <a:pt x="407098" y="203823"/>
                </a:lnTo>
                <a:lnTo>
                  <a:pt x="411920" y="204018"/>
                </a:lnTo>
                <a:lnTo>
                  <a:pt x="414718" y="204131"/>
                </a:lnTo>
                <a:lnTo>
                  <a:pt x="416814" y="204216"/>
                </a:lnTo>
                <a:lnTo>
                  <a:pt x="429768" y="203801"/>
                </a:lnTo>
                <a:lnTo>
                  <a:pt x="442626" y="202596"/>
                </a:lnTo>
                <a:lnTo>
                  <a:pt x="448056" y="201774"/>
                </a:lnTo>
                <a:close/>
              </a:path>
              <a:path w="509269" h="204470">
                <a:moveTo>
                  <a:pt x="489966" y="108204"/>
                </a:moveTo>
                <a:lnTo>
                  <a:pt x="448056" y="86958"/>
                </a:lnTo>
                <a:lnTo>
                  <a:pt x="446532" y="86868"/>
                </a:lnTo>
                <a:lnTo>
                  <a:pt x="439674" y="87199"/>
                </a:lnTo>
                <a:lnTo>
                  <a:pt x="437388" y="87310"/>
                </a:lnTo>
                <a:lnTo>
                  <a:pt x="435947" y="87379"/>
                </a:lnTo>
                <a:lnTo>
                  <a:pt x="424148" y="89249"/>
                </a:lnTo>
                <a:lnTo>
                  <a:pt x="411920" y="92975"/>
                </a:lnTo>
                <a:lnTo>
                  <a:pt x="400050" y="99060"/>
                </a:lnTo>
                <a:lnTo>
                  <a:pt x="400050" y="150114"/>
                </a:lnTo>
                <a:lnTo>
                  <a:pt x="400812" y="147828"/>
                </a:lnTo>
                <a:lnTo>
                  <a:pt x="400812" y="145542"/>
                </a:lnTo>
                <a:lnTo>
                  <a:pt x="405812" y="131992"/>
                </a:lnTo>
                <a:lnTo>
                  <a:pt x="413956" y="120015"/>
                </a:lnTo>
                <a:lnTo>
                  <a:pt x="425196" y="111502"/>
                </a:lnTo>
                <a:lnTo>
                  <a:pt x="429768" y="110443"/>
                </a:lnTo>
                <a:lnTo>
                  <a:pt x="439674" y="108204"/>
                </a:lnTo>
                <a:lnTo>
                  <a:pt x="448056" y="108204"/>
                </a:lnTo>
                <a:lnTo>
                  <a:pt x="456438" y="111252"/>
                </a:lnTo>
                <a:lnTo>
                  <a:pt x="456438" y="123444"/>
                </a:lnTo>
                <a:lnTo>
                  <a:pt x="486918" y="123444"/>
                </a:lnTo>
                <a:lnTo>
                  <a:pt x="487680" y="118110"/>
                </a:lnTo>
                <a:lnTo>
                  <a:pt x="489966" y="108204"/>
                </a:lnTo>
                <a:close/>
              </a:path>
              <a:path w="509269" h="204470">
                <a:moveTo>
                  <a:pt x="483108" y="137922"/>
                </a:moveTo>
                <a:lnTo>
                  <a:pt x="429768" y="137922"/>
                </a:lnTo>
                <a:lnTo>
                  <a:pt x="425196" y="155448"/>
                </a:lnTo>
                <a:lnTo>
                  <a:pt x="400050" y="155448"/>
                </a:lnTo>
                <a:lnTo>
                  <a:pt x="400050" y="159258"/>
                </a:lnTo>
                <a:lnTo>
                  <a:pt x="448056" y="159258"/>
                </a:lnTo>
                <a:lnTo>
                  <a:pt x="448056" y="201774"/>
                </a:lnTo>
                <a:lnTo>
                  <a:pt x="454914" y="200735"/>
                </a:lnTo>
                <a:lnTo>
                  <a:pt x="455283" y="200679"/>
                </a:lnTo>
                <a:lnTo>
                  <a:pt x="467868" y="198120"/>
                </a:lnTo>
                <a:lnTo>
                  <a:pt x="477774" y="159258"/>
                </a:lnTo>
                <a:lnTo>
                  <a:pt x="478536" y="159258"/>
                </a:lnTo>
                <a:lnTo>
                  <a:pt x="478536" y="155448"/>
                </a:lnTo>
                <a:lnTo>
                  <a:pt x="483108" y="137922"/>
                </a:lnTo>
                <a:close/>
              </a:path>
              <a:path w="509269" h="204470">
                <a:moveTo>
                  <a:pt x="456438" y="123444"/>
                </a:moveTo>
                <a:lnTo>
                  <a:pt x="456438" y="111252"/>
                </a:lnTo>
                <a:lnTo>
                  <a:pt x="454914" y="123444"/>
                </a:lnTo>
                <a:lnTo>
                  <a:pt x="456438" y="123444"/>
                </a:lnTo>
                <a:close/>
              </a:path>
              <a:path w="509269" h="204470">
                <a:moveTo>
                  <a:pt x="505206" y="159258"/>
                </a:moveTo>
                <a:lnTo>
                  <a:pt x="505206" y="155448"/>
                </a:lnTo>
                <a:lnTo>
                  <a:pt x="478536" y="155448"/>
                </a:lnTo>
                <a:lnTo>
                  <a:pt x="478536" y="159258"/>
                </a:lnTo>
                <a:lnTo>
                  <a:pt x="505206" y="159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30236" y="1811528"/>
            <a:ext cx="11106150" cy="33204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71120">
              <a:lnSpc>
                <a:spcPct val="100299"/>
              </a:lnSpc>
              <a:spcBef>
                <a:spcPts val="90"/>
              </a:spcBef>
              <a:tabLst>
                <a:tab pos="2426335" algn="l"/>
                <a:tab pos="3535045" algn="l"/>
                <a:tab pos="8322309" algn="l"/>
              </a:tabLst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governments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relied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monies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fund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programs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help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build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infrastructure.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	In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California,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state</a:t>
            </a:r>
            <a:r>
              <a:rPr dirty="0" sz="2500" spc="-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budget</a:t>
            </a:r>
            <a:r>
              <a:rPr dirty="0" sz="2500" spc="-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pressures</a:t>
            </a:r>
            <a:r>
              <a:rPr dirty="0" sz="2500" spc="-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have</a:t>
            </a:r>
            <a:r>
              <a:rPr dirty="0" sz="2500" spc="-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cut</a:t>
            </a:r>
            <a:r>
              <a:rPr dirty="0" sz="2500" spc="-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back</a:t>
            </a:r>
            <a:r>
              <a:rPr dirty="0" sz="2500" spc="-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the</a:t>
            </a:r>
            <a:r>
              <a:rPr dirty="0" sz="2500" spc="-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spc="-10" i="1">
                <a:solidFill>
                  <a:srgbClr val="FFFFCC"/>
                </a:solidFill>
                <a:latin typeface="Arial"/>
                <a:cs typeface="Arial"/>
              </a:rPr>
              <a:t>state’s</a:t>
            </a:r>
            <a:r>
              <a:rPr dirty="0" sz="2500" spc="-1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ability</a:t>
            </a:r>
            <a:r>
              <a:rPr dirty="0" sz="2500" spc="1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fund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public infrastructure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2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public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	This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austerity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higher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levels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puts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suburban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governments,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Orange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County,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tremendous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pressures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find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funds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	Voter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distrust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deepened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fiscal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austerity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[by]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cutting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property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tax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revenues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governments.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circumstances,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hits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pothole,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counties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0" i="1">
                <a:solidFill>
                  <a:srgbClr val="FFFFCC"/>
                </a:solidFill>
                <a:latin typeface="Arial"/>
                <a:cs typeface="Arial"/>
              </a:rPr>
              <a:t>financial</a:t>
            </a:r>
            <a:r>
              <a:rPr dirty="0" sz="2500" spc="-10" i="1">
                <a:solidFill>
                  <a:srgbClr val="FFFFCC"/>
                </a:solidFill>
                <a:latin typeface="Arial"/>
                <a:cs typeface="Arial"/>
              </a:rPr>
              <a:t> whiplash.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66976" y="6858975"/>
            <a:ext cx="4813300" cy="30734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6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LLP,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Ontario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dirty="0" sz="6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liability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dirty="0" sz="6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firm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dirty="0" sz="6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6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affiliated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6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Limited,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English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guarantee.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dirty="0" sz="6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logo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</a:rPr>
              <a:t>organization.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10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>
                <a:solidFill>
                  <a:srgbClr val="FFFFFF"/>
                </a:solidFill>
              </a:rPr>
              <a:t>Document</a:t>
            </a:r>
            <a:r>
              <a:rPr dirty="0" spc="1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Classification:</a:t>
            </a:r>
            <a:r>
              <a:rPr dirty="0" spc="114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KPMG</a:t>
            </a:r>
            <a:r>
              <a:rPr dirty="0" spc="7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8535416" y="5655817"/>
            <a:ext cx="339725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dirty="0" sz="105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Government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Fails:</a:t>
            </a:r>
            <a:r>
              <a:rPr dirty="0" sz="105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05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Orange</a:t>
            </a:r>
            <a:r>
              <a:rPr dirty="0" sz="105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Bankruptcy</a:t>
            </a:r>
            <a:endParaRPr sz="1050">
              <a:latin typeface="Arial"/>
              <a:cs typeface="Arial"/>
            </a:endParaRPr>
          </a:p>
          <a:p>
            <a:pPr algn="r" marL="1384300" marR="5080" indent="913130">
              <a:lnSpc>
                <a:spcPct val="100000"/>
              </a:lnSpc>
            </a:pP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5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105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Summary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r>
              <a:rPr dirty="0" sz="105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5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California</a:t>
            </a:r>
            <a:endParaRPr sz="10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05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25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ACEAFF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ACEAFF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ACEAFF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ACEAFF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ACEAFF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ACEAFF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ACEAFF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4283075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300"/>
              <a:t>04</a:t>
            </a:r>
            <a:r>
              <a:rPr dirty="0" sz="4600" spc="-145"/>
              <a:t> </a:t>
            </a:r>
            <a:r>
              <a:rPr dirty="0" sz="4600" spc="-375"/>
              <a:t>State</a:t>
            </a:r>
            <a:r>
              <a:rPr dirty="0" sz="4600" spc="-600"/>
              <a:t> </a:t>
            </a:r>
            <a:r>
              <a:rPr dirty="0" sz="4600" spc="-470"/>
              <a:t>Fiscal</a:t>
            </a:r>
            <a:r>
              <a:rPr dirty="0" sz="4600" spc="-595"/>
              <a:t> </a:t>
            </a:r>
            <a:r>
              <a:rPr dirty="0" sz="4600" spc="-434"/>
              <a:t>Austerity</a:t>
            </a:r>
            <a:endParaRPr sz="4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237" y="490219"/>
            <a:ext cx="4718685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>
                <a:solidFill>
                  <a:srgbClr val="7E7E7E"/>
                </a:solidFill>
              </a:rPr>
              <a:t>The</a:t>
            </a:r>
            <a:r>
              <a:rPr dirty="0" sz="2100" spc="-254">
                <a:solidFill>
                  <a:srgbClr val="7E7E7E"/>
                </a:solidFill>
              </a:rPr>
              <a:t> </a:t>
            </a:r>
            <a:r>
              <a:rPr dirty="0" sz="2100" spc="-280">
                <a:solidFill>
                  <a:srgbClr val="7E7E7E"/>
                </a:solidFill>
              </a:rPr>
              <a:t>Orange</a:t>
            </a:r>
            <a:r>
              <a:rPr dirty="0" sz="2100" spc="-235">
                <a:solidFill>
                  <a:srgbClr val="7E7E7E"/>
                </a:solidFill>
              </a:rPr>
              <a:t> </a:t>
            </a:r>
            <a:r>
              <a:rPr dirty="0" sz="2100" spc="-265">
                <a:solidFill>
                  <a:srgbClr val="7E7E7E"/>
                </a:solidFill>
              </a:rPr>
              <a:t>County</a:t>
            </a:r>
            <a:r>
              <a:rPr dirty="0" sz="2100" spc="-254">
                <a:solidFill>
                  <a:srgbClr val="7E7E7E"/>
                </a:solidFill>
              </a:rPr>
              <a:t> </a:t>
            </a:r>
            <a:r>
              <a:rPr dirty="0" sz="2100" spc="-225">
                <a:solidFill>
                  <a:srgbClr val="7E7E7E"/>
                </a:solidFill>
              </a:rPr>
              <a:t>Insolvency</a:t>
            </a:r>
            <a:r>
              <a:rPr dirty="0" sz="2100" spc="-250">
                <a:solidFill>
                  <a:srgbClr val="7E7E7E"/>
                </a:solidFill>
              </a:rPr>
              <a:t> </a:t>
            </a:r>
            <a:r>
              <a:rPr dirty="0" sz="2100" spc="-165">
                <a:solidFill>
                  <a:srgbClr val="7E7E7E"/>
                </a:solidFill>
              </a:rPr>
              <a:t>|</a:t>
            </a:r>
            <a:r>
              <a:rPr dirty="0" sz="2100" spc="-270">
                <a:solidFill>
                  <a:srgbClr val="7E7E7E"/>
                </a:solidFill>
              </a:rPr>
              <a:t> </a:t>
            </a:r>
            <a:r>
              <a:rPr dirty="0" sz="2100" spc="-275">
                <a:solidFill>
                  <a:srgbClr val="7E7E7E"/>
                </a:solidFill>
              </a:rPr>
              <a:t>Lessons</a:t>
            </a:r>
            <a:r>
              <a:rPr dirty="0" sz="2100" spc="-235">
                <a:solidFill>
                  <a:srgbClr val="7E7E7E"/>
                </a:solidFill>
              </a:rPr>
              <a:t> </a:t>
            </a:r>
            <a:r>
              <a:rPr dirty="0" sz="2100" spc="-180">
                <a:solidFill>
                  <a:srgbClr val="7E7E7E"/>
                </a:solidFill>
              </a:rPr>
              <a:t>for</a:t>
            </a:r>
            <a:r>
              <a:rPr dirty="0" sz="2100" spc="-254">
                <a:solidFill>
                  <a:srgbClr val="7E7E7E"/>
                </a:solidFill>
              </a:rPr>
              <a:t> </a:t>
            </a:r>
            <a:r>
              <a:rPr dirty="0" sz="2100" spc="-240">
                <a:solidFill>
                  <a:srgbClr val="7E7E7E"/>
                </a:solidFill>
              </a:rPr>
              <a:t>Northern</a:t>
            </a:r>
            <a:r>
              <a:rPr dirty="0" sz="2100" spc="-229">
                <a:solidFill>
                  <a:srgbClr val="7E7E7E"/>
                </a:solidFill>
              </a:rPr>
              <a:t> </a:t>
            </a:r>
            <a:r>
              <a:rPr dirty="0" sz="2100" spc="-155">
                <a:solidFill>
                  <a:srgbClr val="7E7E7E"/>
                </a:solidFill>
              </a:rPr>
              <a:t>Ontario</a:t>
            </a:r>
            <a:endParaRPr sz="2100"/>
          </a:p>
        </p:txBody>
      </p:sp>
      <p:sp>
        <p:nvSpPr>
          <p:cNvPr id="3" name="object 3" descr=""/>
          <p:cNvSpPr txBox="1"/>
          <p:nvPr/>
        </p:nvSpPr>
        <p:spPr>
          <a:xfrm>
            <a:off x="634237" y="619759"/>
            <a:ext cx="6783705" cy="7296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340" b="1">
                <a:solidFill>
                  <a:srgbClr val="00328D"/>
                </a:solidFill>
                <a:latin typeface="Arial Narrow"/>
                <a:cs typeface="Arial Narrow"/>
              </a:rPr>
              <a:t>05</a:t>
            </a:r>
            <a:r>
              <a:rPr dirty="0" sz="4600" spc="-155" b="1">
                <a:solidFill>
                  <a:srgbClr val="00328D"/>
                </a:solidFill>
                <a:latin typeface="Arial Narrow"/>
                <a:cs typeface="Arial Narrow"/>
              </a:rPr>
              <a:t> </a:t>
            </a:r>
            <a:r>
              <a:rPr dirty="0" sz="4600" spc="-585" b="1">
                <a:solidFill>
                  <a:srgbClr val="00328D"/>
                </a:solidFill>
                <a:latin typeface="Arial Narrow"/>
                <a:cs typeface="Arial Narrow"/>
              </a:rPr>
              <a:t>The</a:t>
            </a:r>
            <a:r>
              <a:rPr dirty="0" sz="4600" spc="-590" b="1">
                <a:solidFill>
                  <a:srgbClr val="00328D"/>
                </a:solidFill>
                <a:latin typeface="Arial Narrow"/>
                <a:cs typeface="Arial Narrow"/>
              </a:rPr>
              <a:t> Tone</a:t>
            </a:r>
            <a:r>
              <a:rPr dirty="0" sz="4600" spc="-585" b="1">
                <a:solidFill>
                  <a:srgbClr val="00328D"/>
                </a:solidFill>
                <a:latin typeface="Arial Narrow"/>
                <a:cs typeface="Arial Narrow"/>
              </a:rPr>
              <a:t> </a:t>
            </a:r>
            <a:r>
              <a:rPr dirty="0" sz="4600" spc="-360" b="1">
                <a:solidFill>
                  <a:srgbClr val="00328D"/>
                </a:solidFill>
                <a:latin typeface="Arial Narrow"/>
                <a:cs typeface="Arial Narrow"/>
              </a:rPr>
              <a:t>of</a:t>
            </a:r>
            <a:r>
              <a:rPr dirty="0" sz="4600" spc="-590" b="1">
                <a:solidFill>
                  <a:srgbClr val="00328D"/>
                </a:solidFill>
                <a:latin typeface="Arial Narrow"/>
                <a:cs typeface="Arial Narrow"/>
              </a:rPr>
              <a:t> </a:t>
            </a:r>
            <a:r>
              <a:rPr dirty="0" sz="4600" spc="-365" b="1">
                <a:solidFill>
                  <a:srgbClr val="00328D"/>
                </a:solidFill>
                <a:latin typeface="Arial Narrow"/>
                <a:cs typeface="Arial Narrow"/>
              </a:rPr>
              <a:t>the</a:t>
            </a:r>
            <a:r>
              <a:rPr dirty="0" sz="4600" spc="-590" b="1">
                <a:solidFill>
                  <a:srgbClr val="00328D"/>
                </a:solidFill>
                <a:latin typeface="Arial Narrow"/>
                <a:cs typeface="Arial Narrow"/>
              </a:rPr>
              <a:t> </a:t>
            </a:r>
            <a:r>
              <a:rPr dirty="0" sz="4600" spc="-440" b="1">
                <a:solidFill>
                  <a:srgbClr val="00328D"/>
                </a:solidFill>
                <a:latin typeface="Arial Narrow"/>
                <a:cs typeface="Arial Narrow"/>
              </a:rPr>
              <a:t>Distrusting</a:t>
            </a:r>
            <a:r>
              <a:rPr dirty="0" sz="4600" spc="-590" b="1">
                <a:solidFill>
                  <a:srgbClr val="00328D"/>
                </a:solidFill>
                <a:latin typeface="Arial Narrow"/>
                <a:cs typeface="Arial Narrow"/>
              </a:rPr>
              <a:t> </a:t>
            </a:r>
            <a:r>
              <a:rPr dirty="0" sz="4600" spc="-495" b="1">
                <a:solidFill>
                  <a:srgbClr val="00328D"/>
                </a:solidFill>
                <a:latin typeface="Arial Narrow"/>
                <a:cs typeface="Arial Narrow"/>
              </a:rPr>
              <a:t>Resident</a:t>
            </a:r>
            <a:endParaRPr sz="4600">
              <a:latin typeface="Arial Narrow"/>
              <a:cs typeface="Arial Narrow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70598" y="1143622"/>
            <a:ext cx="12012930" cy="5598160"/>
            <a:chOff x="570598" y="1143622"/>
            <a:chExt cx="12012930" cy="559816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333" y="2453458"/>
              <a:ext cx="4285154" cy="216272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72262" y="2344674"/>
              <a:ext cx="4902835" cy="2371725"/>
            </a:xfrm>
            <a:custGeom>
              <a:avLst/>
              <a:gdLst/>
              <a:ahLst/>
              <a:cxnLst/>
              <a:rect l="l" t="t" r="r" b="b"/>
              <a:pathLst>
                <a:path w="4902835" h="2371725">
                  <a:moveTo>
                    <a:pt x="0" y="2371344"/>
                  </a:moveTo>
                  <a:lnTo>
                    <a:pt x="0" y="0"/>
                  </a:lnTo>
                  <a:lnTo>
                    <a:pt x="4902708" y="0"/>
                  </a:lnTo>
                  <a:lnTo>
                    <a:pt x="4902708" y="2371344"/>
                  </a:lnTo>
                  <a:lnTo>
                    <a:pt x="0" y="2371344"/>
                  </a:lnTo>
                  <a:close/>
                </a:path>
              </a:pathLst>
            </a:custGeom>
            <a:ln w="33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554" y="4564380"/>
              <a:ext cx="3837432" cy="183870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02030" y="4562855"/>
              <a:ext cx="3840479" cy="1842135"/>
            </a:xfrm>
            <a:custGeom>
              <a:avLst/>
              <a:gdLst/>
              <a:ahLst/>
              <a:cxnLst/>
              <a:rect l="l" t="t" r="r" b="b"/>
              <a:pathLst>
                <a:path w="3840479" h="1842135">
                  <a:moveTo>
                    <a:pt x="0" y="1841754"/>
                  </a:moveTo>
                  <a:lnTo>
                    <a:pt x="0" y="0"/>
                  </a:lnTo>
                  <a:lnTo>
                    <a:pt x="3840479" y="0"/>
                  </a:lnTo>
                  <a:lnTo>
                    <a:pt x="3840479" y="1841754"/>
                  </a:lnTo>
                  <a:lnTo>
                    <a:pt x="0" y="1841754"/>
                  </a:lnTo>
                  <a:close/>
                </a:path>
              </a:pathLst>
            </a:custGeom>
            <a:ln w="33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8931" y="3414704"/>
              <a:ext cx="6410892" cy="227011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867400" y="3312413"/>
              <a:ext cx="6714490" cy="2504440"/>
            </a:xfrm>
            <a:custGeom>
              <a:avLst/>
              <a:gdLst/>
              <a:ahLst/>
              <a:cxnLst/>
              <a:rect l="l" t="t" r="r" b="b"/>
              <a:pathLst>
                <a:path w="6714490" h="2504440">
                  <a:moveTo>
                    <a:pt x="0" y="2503932"/>
                  </a:moveTo>
                  <a:lnTo>
                    <a:pt x="0" y="0"/>
                  </a:lnTo>
                  <a:lnTo>
                    <a:pt x="6713982" y="0"/>
                  </a:lnTo>
                  <a:lnTo>
                    <a:pt x="6713982" y="2503931"/>
                  </a:lnTo>
                  <a:lnTo>
                    <a:pt x="0" y="2503932"/>
                  </a:lnTo>
                  <a:close/>
                </a:path>
              </a:pathLst>
            </a:custGeom>
            <a:ln w="33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6266" y="1533906"/>
              <a:ext cx="6000750" cy="106984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364741" y="1531620"/>
              <a:ext cx="6004560" cy="1073785"/>
            </a:xfrm>
            <a:custGeom>
              <a:avLst/>
              <a:gdLst/>
              <a:ahLst/>
              <a:cxnLst/>
              <a:rect l="l" t="t" r="r" b="b"/>
              <a:pathLst>
                <a:path w="6004559" h="1073785">
                  <a:moveTo>
                    <a:pt x="0" y="1073658"/>
                  </a:moveTo>
                  <a:lnTo>
                    <a:pt x="0" y="0"/>
                  </a:lnTo>
                  <a:lnTo>
                    <a:pt x="6004559" y="0"/>
                  </a:lnTo>
                  <a:lnTo>
                    <a:pt x="6004559" y="1073658"/>
                  </a:lnTo>
                  <a:lnTo>
                    <a:pt x="0" y="1073658"/>
                  </a:lnTo>
                  <a:close/>
                </a:path>
              </a:pathLst>
            </a:custGeom>
            <a:ln w="33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1227" y="5437631"/>
              <a:ext cx="6560819" cy="130073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489704" y="5436108"/>
              <a:ext cx="6563995" cy="1304290"/>
            </a:xfrm>
            <a:custGeom>
              <a:avLst/>
              <a:gdLst/>
              <a:ahLst/>
              <a:cxnLst/>
              <a:rect l="l" t="t" r="r" b="b"/>
              <a:pathLst>
                <a:path w="6563995" h="1304290">
                  <a:moveTo>
                    <a:pt x="0" y="1303782"/>
                  </a:moveTo>
                  <a:lnTo>
                    <a:pt x="0" y="0"/>
                  </a:lnTo>
                  <a:lnTo>
                    <a:pt x="6563868" y="0"/>
                  </a:lnTo>
                  <a:lnTo>
                    <a:pt x="6563868" y="1303782"/>
                  </a:lnTo>
                  <a:lnTo>
                    <a:pt x="0" y="1303782"/>
                  </a:lnTo>
                  <a:close/>
                </a:path>
              </a:pathLst>
            </a:custGeom>
            <a:ln w="33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00187" y="1146810"/>
              <a:ext cx="4752594" cy="248792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7598663" y="1145286"/>
              <a:ext cx="4756150" cy="2491105"/>
            </a:xfrm>
            <a:custGeom>
              <a:avLst/>
              <a:gdLst/>
              <a:ahLst/>
              <a:cxnLst/>
              <a:rect l="l" t="t" r="r" b="b"/>
              <a:pathLst>
                <a:path w="4756150" h="2491104">
                  <a:moveTo>
                    <a:pt x="0" y="2490978"/>
                  </a:moveTo>
                  <a:lnTo>
                    <a:pt x="0" y="0"/>
                  </a:lnTo>
                  <a:lnTo>
                    <a:pt x="4755641" y="0"/>
                  </a:lnTo>
                  <a:lnTo>
                    <a:pt x="4755641" y="2490978"/>
                  </a:lnTo>
                  <a:lnTo>
                    <a:pt x="0" y="2490978"/>
                  </a:lnTo>
                  <a:close/>
                </a:path>
              </a:pathLst>
            </a:custGeom>
            <a:ln w="33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5"/>
              <a:t> </a:t>
            </a:r>
            <a:r>
              <a:rPr dirty="0"/>
              <a:t>KPMG</a:t>
            </a:r>
            <a:r>
              <a:rPr dirty="0" spc="30"/>
              <a:t> </a:t>
            </a:r>
            <a:r>
              <a:rPr dirty="0"/>
              <a:t>LLP,</a:t>
            </a:r>
            <a:r>
              <a:rPr dirty="0" spc="55"/>
              <a:t> </a:t>
            </a:r>
            <a:r>
              <a:rPr dirty="0"/>
              <a:t>an</a:t>
            </a:r>
            <a:r>
              <a:rPr dirty="0" spc="50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5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7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75"/>
              <a:t> </a:t>
            </a:r>
            <a:r>
              <a:rPr dirty="0"/>
              <a:t>organization</a:t>
            </a:r>
            <a:r>
              <a:rPr dirty="0" spc="8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8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5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65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0"/>
              <a:t> </a:t>
            </a:r>
            <a:r>
              <a:rPr dirty="0"/>
              <a:t>reserved.</a:t>
            </a:r>
            <a:r>
              <a:rPr dirty="0" spc="60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0"/>
              <a:t> </a:t>
            </a:r>
            <a:r>
              <a:rPr dirty="0"/>
              <a:t>and</a:t>
            </a:r>
            <a:r>
              <a:rPr dirty="0" spc="65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55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0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independent</a:t>
            </a:r>
            <a:r>
              <a:rPr dirty="0" spc="7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 spc="-10"/>
              <a:t>organization.</a:t>
            </a: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12</a:t>
            </a:fld>
          </a:p>
        </p:txBody>
      </p:sp>
      <p:sp>
        <p:nvSpPr>
          <p:cNvPr id="19" name="object 1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285750"/>
            <a:ext cx="12801600" cy="7200900"/>
          </a:xfrm>
          <a:custGeom>
            <a:avLst/>
            <a:gdLst/>
            <a:ahLst/>
            <a:cxnLst/>
            <a:rect l="l" t="t" r="r" b="b"/>
            <a:pathLst>
              <a:path w="12801600" h="7200900">
                <a:moveTo>
                  <a:pt x="12801219" y="7200900"/>
                </a:moveTo>
                <a:lnTo>
                  <a:pt x="12801219" y="0"/>
                </a:lnTo>
                <a:lnTo>
                  <a:pt x="0" y="0"/>
                </a:lnTo>
                <a:lnTo>
                  <a:pt x="0" y="7200900"/>
                </a:lnTo>
                <a:lnTo>
                  <a:pt x="12801219" y="7200900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1D48E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846" y="6866381"/>
            <a:ext cx="509016" cy="20421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ACEAFF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ACEAFF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ACEAFF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ACEAFF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ACEAFF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ACEAFF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ACEAFF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5"/>
              <a:t> </a:t>
            </a:r>
            <a:r>
              <a:rPr dirty="0"/>
              <a:t>KPMG</a:t>
            </a:r>
            <a:r>
              <a:rPr dirty="0" spc="30"/>
              <a:t> </a:t>
            </a:r>
            <a:r>
              <a:rPr dirty="0"/>
              <a:t>LLP,</a:t>
            </a:r>
            <a:r>
              <a:rPr dirty="0" spc="55"/>
              <a:t> </a:t>
            </a:r>
            <a:r>
              <a:rPr dirty="0"/>
              <a:t>an</a:t>
            </a:r>
            <a:r>
              <a:rPr dirty="0" spc="50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5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7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75"/>
              <a:t> </a:t>
            </a:r>
            <a:r>
              <a:rPr dirty="0"/>
              <a:t>organization</a:t>
            </a:r>
            <a:r>
              <a:rPr dirty="0" spc="8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8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5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65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0"/>
              <a:t> </a:t>
            </a:r>
            <a:r>
              <a:rPr dirty="0"/>
              <a:t>reserved.</a:t>
            </a:r>
            <a:r>
              <a:rPr dirty="0" spc="60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0"/>
              <a:t> </a:t>
            </a:r>
            <a:r>
              <a:rPr dirty="0"/>
              <a:t>and</a:t>
            </a:r>
            <a:r>
              <a:rPr dirty="0" spc="65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55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0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independent</a:t>
            </a:r>
            <a:r>
              <a:rPr dirty="0" spc="7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 spc="-10"/>
              <a:t>organization.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12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6783705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340"/>
              <a:t>05</a:t>
            </a:r>
            <a:r>
              <a:rPr dirty="0" sz="4600" spc="-155"/>
              <a:t> </a:t>
            </a:r>
            <a:r>
              <a:rPr dirty="0" sz="4600" spc="-585"/>
              <a:t>The</a:t>
            </a:r>
            <a:r>
              <a:rPr dirty="0" sz="4600" spc="-590"/>
              <a:t> Tone</a:t>
            </a:r>
            <a:r>
              <a:rPr dirty="0" sz="4600" spc="-585"/>
              <a:t> </a:t>
            </a:r>
            <a:r>
              <a:rPr dirty="0" sz="4600" spc="-360"/>
              <a:t>of</a:t>
            </a:r>
            <a:r>
              <a:rPr dirty="0" sz="4600" spc="-590"/>
              <a:t> </a:t>
            </a:r>
            <a:r>
              <a:rPr dirty="0" sz="4600" spc="-365"/>
              <a:t>the</a:t>
            </a:r>
            <a:r>
              <a:rPr dirty="0" sz="4600" spc="-590"/>
              <a:t> </a:t>
            </a:r>
            <a:r>
              <a:rPr dirty="0" sz="4600" spc="-440"/>
              <a:t>Distrusting</a:t>
            </a:r>
            <a:r>
              <a:rPr dirty="0" sz="4600" spc="-590"/>
              <a:t> </a:t>
            </a:r>
            <a:r>
              <a:rPr dirty="0" sz="4600" spc="-495"/>
              <a:t>Resident</a:t>
            </a:r>
            <a:endParaRPr sz="4600"/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9895331" y="1648396"/>
          <a:ext cx="2437130" cy="5079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755"/>
                <a:gridCol w="384175"/>
              </a:tblGrid>
              <a:tr h="117983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2500" spc="-27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Kawartha</a:t>
                      </a:r>
                      <a:r>
                        <a:rPr dirty="0" sz="2500" spc="-35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500" spc="-30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Lakes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r>
                        <a:rPr dirty="0" sz="2500" spc="-7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79,247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</a:txBody>
                  <a:tcPr marL="0" marR="0" marB="0" marT="6985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2500" spc="-6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41,085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</a:txBody>
                  <a:tcPr marL="0" marR="0" marB="0" marT="7048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2500" spc="-34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3,711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</a:txBody>
                  <a:tcPr marL="0" marR="0" marB="0" marT="7048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500" spc="-8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51,780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</a:txBody>
                  <a:tcPr marL="0" marR="0" marB="0" marT="7112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500" spc="-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630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</a:txBody>
                  <a:tcPr marL="0" marR="0" marB="0" marT="7112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2500" spc="-9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44,731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</a:txBody>
                  <a:tcPr marL="0" marR="0" marB="0" marT="7048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500" spc="-3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166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</a:txBody>
                  <a:tcPr marL="0" marR="0" marB="0" marT="7112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500" spc="-254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$124.2</a:t>
                      </a:r>
                      <a:r>
                        <a:rPr dirty="0" sz="2500" spc="-3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500" spc="-1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million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</a:txBody>
                  <a:tcPr marL="0" marR="0" marB="0" marT="7112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7059930" y="1648396"/>
          <a:ext cx="2364740" cy="5079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014"/>
                <a:gridCol w="389889"/>
              </a:tblGrid>
              <a:tr h="117983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2500" spc="-2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Greater</a:t>
                      </a:r>
                      <a:r>
                        <a:rPr dirty="0" sz="2500" spc="-3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500" spc="-3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Sudbury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r>
                        <a:rPr dirty="0" sz="2500" spc="-7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166,004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</a:txBody>
                  <a:tcPr marL="0" marR="0" marB="0" marT="6985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2500" spc="-6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75,967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</a:txBody>
                  <a:tcPr marL="0" marR="0" marB="0" marT="7048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25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2,987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</a:txBody>
                  <a:tcPr marL="0" marR="0" marB="0" marT="7048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500" spc="-1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5,220,997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</a:txBody>
                  <a:tcPr marL="0" marR="0" marB="0" marT="7112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5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2,468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</a:txBody>
                  <a:tcPr marL="0" marR="0" marB="0" marT="7112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2500" spc="-3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113,577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</a:txBody>
                  <a:tcPr marL="0" marR="0" marB="0" marT="7048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500" spc="-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433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</a:txBody>
                  <a:tcPr marL="0" marR="0" marB="0" marT="7112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500" spc="-2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$237.7</a:t>
                      </a:r>
                      <a:r>
                        <a:rPr dirty="0" sz="2500" spc="-27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500" spc="-10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million</a:t>
                      </a:r>
                      <a:endParaRPr sz="2500">
                        <a:latin typeface="Arial Narrow"/>
                        <a:cs typeface="Arial Narrow"/>
                      </a:endParaRPr>
                    </a:p>
                  </a:txBody>
                  <a:tcPr marL="0" marR="0" marB="0" marT="7112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792733" y="1710181"/>
            <a:ext cx="4841240" cy="49364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 spc="-135" b="1">
                <a:solidFill>
                  <a:srgbClr val="FFFFFF"/>
                </a:solidFill>
                <a:latin typeface="Arial Narrow"/>
                <a:cs typeface="Arial Narrow"/>
              </a:rPr>
              <a:t>Indicators</a:t>
            </a:r>
            <a:endParaRPr sz="2500">
              <a:latin typeface="Arial Narrow"/>
              <a:cs typeface="Arial Narrow"/>
            </a:endParaRPr>
          </a:p>
          <a:p>
            <a:pPr marL="12700" marR="3872229">
              <a:lnSpc>
                <a:spcPct val="146200"/>
              </a:lnSpc>
              <a:spcBef>
                <a:spcPts val="545"/>
              </a:spcBef>
            </a:pPr>
            <a:r>
              <a:rPr dirty="0" sz="2500" spc="-335">
                <a:solidFill>
                  <a:srgbClr val="FFFFFF"/>
                </a:solidFill>
                <a:latin typeface="Arial Narrow"/>
                <a:cs typeface="Arial Narrow"/>
              </a:rPr>
              <a:t>Population </a:t>
            </a:r>
            <a:r>
              <a:rPr dirty="0" sz="2500" spc="-350">
                <a:solidFill>
                  <a:srgbClr val="FFFFFF"/>
                </a:solidFill>
                <a:latin typeface="Arial Narrow"/>
                <a:cs typeface="Arial Narrow"/>
              </a:rPr>
              <a:t>Households</a:t>
            </a:r>
            <a:endParaRPr sz="2500">
              <a:latin typeface="Arial Narrow"/>
              <a:cs typeface="Arial Narrow"/>
            </a:endParaRPr>
          </a:p>
          <a:p>
            <a:pPr marL="12700" marR="1783080">
              <a:lnSpc>
                <a:spcPts val="4390"/>
              </a:lnSpc>
              <a:spcBef>
                <a:spcPts val="375"/>
              </a:spcBef>
            </a:pPr>
            <a:r>
              <a:rPr dirty="0" sz="2500" spc="-395">
                <a:solidFill>
                  <a:srgbClr val="FFFFFF"/>
                </a:solidFill>
                <a:latin typeface="Arial Narrow"/>
                <a:cs typeface="Arial Narrow"/>
              </a:rPr>
              <a:t>Lane</a:t>
            </a:r>
            <a:r>
              <a:rPr dirty="0" sz="2500" spc="-2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285">
                <a:solidFill>
                  <a:srgbClr val="FFFFFF"/>
                </a:solidFill>
                <a:latin typeface="Arial Narrow"/>
                <a:cs typeface="Arial Narrow"/>
              </a:rPr>
              <a:t>kilometers</a:t>
            </a:r>
            <a:r>
              <a:rPr dirty="0" sz="2500" spc="-2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225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dirty="0" sz="2500" spc="-2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340">
                <a:solidFill>
                  <a:srgbClr val="FFFFFF"/>
                </a:solidFill>
                <a:latin typeface="Arial Narrow"/>
                <a:cs typeface="Arial Narrow"/>
              </a:rPr>
              <a:t>paved</a:t>
            </a:r>
            <a:r>
              <a:rPr dirty="0" sz="2500" spc="-2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315">
                <a:solidFill>
                  <a:srgbClr val="FFFFFF"/>
                </a:solidFill>
                <a:latin typeface="Arial Narrow"/>
                <a:cs typeface="Arial Narrow"/>
              </a:rPr>
              <a:t>roads </a:t>
            </a:r>
            <a:r>
              <a:rPr dirty="0" sz="2500" spc="-395">
                <a:solidFill>
                  <a:srgbClr val="FFFFFF"/>
                </a:solidFill>
                <a:latin typeface="Arial Narrow"/>
                <a:cs typeface="Arial Narrow"/>
              </a:rPr>
              <a:t>Number</a:t>
            </a:r>
            <a:r>
              <a:rPr dirty="0" sz="2500" spc="-2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225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dirty="0" sz="2500" spc="-2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305">
                <a:solidFill>
                  <a:srgbClr val="FFFFFF"/>
                </a:solidFill>
                <a:latin typeface="Arial Narrow"/>
                <a:cs typeface="Arial Narrow"/>
              </a:rPr>
              <a:t>scheduled</a:t>
            </a:r>
            <a:r>
              <a:rPr dirty="0" sz="2500" spc="-2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315">
                <a:solidFill>
                  <a:srgbClr val="FFFFFF"/>
                </a:solidFill>
                <a:latin typeface="Arial Narrow"/>
                <a:cs typeface="Arial Narrow"/>
              </a:rPr>
              <a:t>passenger</a:t>
            </a:r>
            <a:r>
              <a:rPr dirty="0" sz="2500" spc="-2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195">
                <a:solidFill>
                  <a:srgbClr val="FFFFFF"/>
                </a:solidFill>
                <a:latin typeface="Arial Narrow"/>
                <a:cs typeface="Arial Narrow"/>
              </a:rPr>
              <a:t>trips</a:t>
            </a:r>
            <a:endParaRPr sz="25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500" spc="-300">
                <a:solidFill>
                  <a:srgbClr val="FFFFFF"/>
                </a:solidFill>
                <a:latin typeface="Arial Narrow"/>
                <a:cs typeface="Arial Narrow"/>
              </a:rPr>
              <a:t>Kilometers</a:t>
            </a:r>
            <a:r>
              <a:rPr dirty="0" sz="2500" spc="-2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22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dirty="0" sz="2500" spc="-330">
                <a:solidFill>
                  <a:srgbClr val="FFFFFF"/>
                </a:solidFill>
                <a:latin typeface="Arial Narrow"/>
                <a:cs typeface="Arial Narrow"/>
              </a:rPr>
              <a:t>mains</a:t>
            </a:r>
            <a:r>
              <a:rPr dirty="0" sz="2500" spc="-2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270">
                <a:solidFill>
                  <a:srgbClr val="FFFFFF"/>
                </a:solidFill>
                <a:latin typeface="Arial Narrow"/>
                <a:cs typeface="Arial Narrow"/>
              </a:rPr>
              <a:t>(water,</a:t>
            </a:r>
            <a:r>
              <a:rPr dirty="0" sz="2500" spc="-2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280">
                <a:solidFill>
                  <a:srgbClr val="FFFFFF"/>
                </a:solidFill>
                <a:latin typeface="Arial Narrow"/>
                <a:cs typeface="Arial Narrow"/>
              </a:rPr>
              <a:t>wastewater,</a:t>
            </a:r>
            <a:r>
              <a:rPr dirty="0" sz="2500" spc="-2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325">
                <a:solidFill>
                  <a:srgbClr val="FFFFFF"/>
                </a:solidFill>
                <a:latin typeface="Arial Narrow"/>
                <a:cs typeface="Arial Narrow"/>
              </a:rPr>
              <a:t>urban</a:t>
            </a:r>
            <a:r>
              <a:rPr dirty="0" sz="2500" spc="-2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280">
                <a:solidFill>
                  <a:srgbClr val="FFFFFF"/>
                </a:solidFill>
                <a:latin typeface="Arial Narrow"/>
                <a:cs typeface="Arial Narrow"/>
              </a:rPr>
              <a:t>stormwater)</a:t>
            </a:r>
            <a:endParaRPr sz="2500">
              <a:latin typeface="Arial Narrow"/>
              <a:cs typeface="Arial Narrow"/>
            </a:endParaRPr>
          </a:p>
          <a:p>
            <a:pPr marL="12700" marR="1736725">
              <a:lnSpc>
                <a:spcPts val="4390"/>
              </a:lnSpc>
              <a:spcBef>
                <a:spcPts val="370"/>
              </a:spcBef>
            </a:pPr>
            <a:r>
              <a:rPr dirty="0" sz="2500" spc="-305">
                <a:solidFill>
                  <a:srgbClr val="FFFFFF"/>
                </a:solidFill>
                <a:latin typeface="Arial Narrow"/>
                <a:cs typeface="Arial Narrow"/>
              </a:rPr>
              <a:t>Total</a:t>
            </a:r>
            <a:r>
              <a:rPr dirty="0" sz="2500" spc="-2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320">
                <a:solidFill>
                  <a:srgbClr val="FFFFFF"/>
                </a:solidFill>
                <a:latin typeface="Arial Narrow"/>
                <a:cs typeface="Arial Narrow"/>
              </a:rPr>
              <a:t>area</a:t>
            </a:r>
            <a:r>
              <a:rPr dirty="0" sz="2500" spc="-220">
                <a:solidFill>
                  <a:srgbClr val="FFFFFF"/>
                </a:solidFill>
                <a:latin typeface="Arial Narrow"/>
                <a:cs typeface="Arial Narrow"/>
              </a:rPr>
              <a:t> of </a:t>
            </a:r>
            <a:r>
              <a:rPr dirty="0" sz="2500" spc="-295">
                <a:solidFill>
                  <a:srgbClr val="FFFFFF"/>
                </a:solidFill>
                <a:latin typeface="Arial Narrow"/>
                <a:cs typeface="Arial Narrow"/>
              </a:rPr>
              <a:t>indoor</a:t>
            </a:r>
            <a:r>
              <a:rPr dirty="0" sz="2500" spc="-2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270">
                <a:solidFill>
                  <a:srgbClr val="FFFFFF"/>
                </a:solidFill>
                <a:latin typeface="Arial Narrow"/>
                <a:cs typeface="Arial Narrow"/>
              </a:rPr>
              <a:t>recreational</a:t>
            </a:r>
            <a:r>
              <a:rPr dirty="0" sz="2500" spc="-2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320">
                <a:solidFill>
                  <a:srgbClr val="FFFFFF"/>
                </a:solidFill>
                <a:latin typeface="Arial Narrow"/>
                <a:cs typeface="Arial Narrow"/>
              </a:rPr>
              <a:t>space Long-</a:t>
            </a:r>
            <a:r>
              <a:rPr dirty="0" sz="2500" spc="-315">
                <a:solidFill>
                  <a:srgbClr val="FFFFFF"/>
                </a:solidFill>
                <a:latin typeface="Arial Narrow"/>
                <a:cs typeface="Arial Narrow"/>
              </a:rPr>
              <a:t>term</a:t>
            </a:r>
            <a:r>
              <a:rPr dirty="0" sz="2500" spc="-2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295">
                <a:solidFill>
                  <a:srgbClr val="FFFFFF"/>
                </a:solidFill>
                <a:latin typeface="Arial Narrow"/>
                <a:cs typeface="Arial Narrow"/>
              </a:rPr>
              <a:t>care</a:t>
            </a:r>
            <a:r>
              <a:rPr dirty="0" sz="2500" spc="-2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340">
                <a:solidFill>
                  <a:srgbClr val="FFFFFF"/>
                </a:solidFill>
                <a:latin typeface="Arial Narrow"/>
                <a:cs typeface="Arial Narrow"/>
              </a:rPr>
              <a:t>beds</a:t>
            </a:r>
            <a:endParaRPr sz="25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500" spc="-315">
                <a:solidFill>
                  <a:srgbClr val="FFFFFF"/>
                </a:solidFill>
                <a:latin typeface="Arial Narrow"/>
                <a:cs typeface="Arial Narrow"/>
              </a:rPr>
              <a:t>Residential</a:t>
            </a:r>
            <a:r>
              <a:rPr dirty="0" sz="2500" spc="-2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275">
                <a:solidFill>
                  <a:srgbClr val="FFFFFF"/>
                </a:solidFill>
                <a:latin typeface="Arial Narrow"/>
                <a:cs typeface="Arial Narrow"/>
              </a:rPr>
              <a:t>taxes</a:t>
            </a:r>
            <a:endParaRPr sz="25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285750"/>
            <a:ext cx="12801600" cy="7200900"/>
          </a:xfrm>
          <a:custGeom>
            <a:avLst/>
            <a:gdLst/>
            <a:ahLst/>
            <a:cxnLst/>
            <a:rect l="l" t="t" r="r" b="b"/>
            <a:pathLst>
              <a:path w="12801600" h="7200900">
                <a:moveTo>
                  <a:pt x="12801219" y="7200900"/>
                </a:moveTo>
                <a:lnTo>
                  <a:pt x="12801219" y="0"/>
                </a:lnTo>
                <a:lnTo>
                  <a:pt x="0" y="0"/>
                </a:lnTo>
                <a:lnTo>
                  <a:pt x="0" y="7200900"/>
                </a:lnTo>
                <a:lnTo>
                  <a:pt x="12801219" y="7200900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1D48E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846" y="6866381"/>
            <a:ext cx="509016" cy="20421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ACEAFF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ACEAFF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ACEAFF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ACEAFF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ACEAFF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ACEAFF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ACEAFF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5"/>
              <a:t> </a:t>
            </a:r>
            <a:r>
              <a:rPr dirty="0"/>
              <a:t>KPMG</a:t>
            </a:r>
            <a:r>
              <a:rPr dirty="0" spc="30"/>
              <a:t> </a:t>
            </a:r>
            <a:r>
              <a:rPr dirty="0"/>
              <a:t>LLP,</a:t>
            </a:r>
            <a:r>
              <a:rPr dirty="0" spc="55"/>
              <a:t> </a:t>
            </a:r>
            <a:r>
              <a:rPr dirty="0"/>
              <a:t>an</a:t>
            </a:r>
            <a:r>
              <a:rPr dirty="0" spc="50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5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7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75"/>
              <a:t> </a:t>
            </a:r>
            <a:r>
              <a:rPr dirty="0"/>
              <a:t>organization</a:t>
            </a:r>
            <a:r>
              <a:rPr dirty="0" spc="8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8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5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65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0"/>
              <a:t> </a:t>
            </a:r>
            <a:r>
              <a:rPr dirty="0"/>
              <a:t>reserved.</a:t>
            </a:r>
            <a:r>
              <a:rPr dirty="0" spc="60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0"/>
              <a:t> </a:t>
            </a:r>
            <a:r>
              <a:rPr dirty="0"/>
              <a:t>and</a:t>
            </a:r>
            <a:r>
              <a:rPr dirty="0" spc="65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55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0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independent</a:t>
            </a:r>
            <a:r>
              <a:rPr dirty="0" spc="7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 spc="-10"/>
              <a:t>organization.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12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6783705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340"/>
              <a:t>05</a:t>
            </a:r>
            <a:r>
              <a:rPr dirty="0" sz="4600" spc="-155"/>
              <a:t> </a:t>
            </a:r>
            <a:r>
              <a:rPr dirty="0" sz="4600" spc="-585"/>
              <a:t>The</a:t>
            </a:r>
            <a:r>
              <a:rPr dirty="0" sz="4600" spc="-590"/>
              <a:t> Tone</a:t>
            </a:r>
            <a:r>
              <a:rPr dirty="0" sz="4600" spc="-585"/>
              <a:t> </a:t>
            </a:r>
            <a:r>
              <a:rPr dirty="0" sz="4600" spc="-360"/>
              <a:t>of</a:t>
            </a:r>
            <a:r>
              <a:rPr dirty="0" sz="4600" spc="-590"/>
              <a:t> </a:t>
            </a:r>
            <a:r>
              <a:rPr dirty="0" sz="4600" spc="-365"/>
              <a:t>the</a:t>
            </a:r>
            <a:r>
              <a:rPr dirty="0" sz="4600" spc="-590"/>
              <a:t> </a:t>
            </a:r>
            <a:r>
              <a:rPr dirty="0" sz="4600" spc="-440"/>
              <a:t>Distrusting</a:t>
            </a:r>
            <a:r>
              <a:rPr dirty="0" sz="4600" spc="-590"/>
              <a:t> </a:t>
            </a:r>
            <a:r>
              <a:rPr dirty="0" sz="4600" spc="-495"/>
              <a:t>Resident</a:t>
            </a:r>
            <a:endParaRPr sz="4600"/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9895331" y="1648396"/>
          <a:ext cx="2437130" cy="4521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9614"/>
                <a:gridCol w="361314"/>
              </a:tblGrid>
              <a:tr h="117983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29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Kawartha</a:t>
                      </a:r>
                      <a:r>
                        <a:rPr dirty="0" sz="2700" spc="-3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700" spc="-34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Lakes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dirty="0" sz="2700" spc="-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209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28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32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3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67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700" spc="-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700" spc="-33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146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30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700" spc="-34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103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7059930" y="1648396"/>
          <a:ext cx="2364740" cy="4521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810"/>
                <a:gridCol w="379730"/>
              </a:tblGrid>
              <a:tr h="117983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26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Greater</a:t>
                      </a:r>
                      <a:r>
                        <a:rPr dirty="0" sz="2700" spc="-37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700" spc="-3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Sudbury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dirty="0" sz="2700" spc="-38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174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33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140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422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700" spc="-44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116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700" spc="-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467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28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87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700" spc="-36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261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792736" y="1500628"/>
            <a:ext cx="2185670" cy="4623435"/>
          </a:xfrm>
          <a:prstGeom prst="rect">
            <a:avLst/>
          </a:prstGeom>
        </p:spPr>
        <p:txBody>
          <a:bodyPr wrap="square" lIns="0" tIns="2273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dirty="0" sz="2700" spc="-229" b="1">
                <a:solidFill>
                  <a:srgbClr val="FFFFFF"/>
                </a:solidFill>
                <a:latin typeface="Arial Narrow"/>
                <a:cs typeface="Arial Narrow"/>
              </a:rPr>
              <a:t>Full-</a:t>
            </a:r>
            <a:r>
              <a:rPr dirty="0" sz="2700" spc="-275" b="1">
                <a:solidFill>
                  <a:srgbClr val="FFFFFF"/>
                </a:solidFill>
                <a:latin typeface="Arial Narrow"/>
                <a:cs typeface="Arial Narrow"/>
              </a:rPr>
              <a:t>time</a:t>
            </a:r>
            <a:r>
              <a:rPr dirty="0" sz="2700" spc="-3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80" b="1">
                <a:solidFill>
                  <a:srgbClr val="FFFFFF"/>
                </a:solidFill>
                <a:latin typeface="Arial Narrow"/>
                <a:cs typeface="Arial Narrow"/>
              </a:rPr>
              <a:t>staffing</a:t>
            </a:r>
            <a:endParaRPr sz="2700">
              <a:latin typeface="Arial Narrow"/>
              <a:cs typeface="Arial Narrow"/>
            </a:endParaRPr>
          </a:p>
          <a:p>
            <a:pPr marL="12700" marR="916940">
              <a:lnSpc>
                <a:spcPct val="135400"/>
              </a:lnSpc>
              <a:spcBef>
                <a:spcPts val="550"/>
              </a:spcBef>
            </a:pPr>
            <a:r>
              <a:rPr dirty="0" sz="2700" spc="-330">
                <a:solidFill>
                  <a:srgbClr val="FFFFFF"/>
                </a:solidFill>
                <a:latin typeface="Arial Narrow"/>
                <a:cs typeface="Arial Narrow"/>
              </a:rPr>
              <a:t>Administration </a:t>
            </a:r>
            <a:r>
              <a:rPr dirty="0" sz="2700" spc="-295">
                <a:solidFill>
                  <a:srgbClr val="FFFFFF"/>
                </a:solidFill>
                <a:latin typeface="Arial Narrow"/>
                <a:cs typeface="Arial Narrow"/>
              </a:rPr>
              <a:t>Full-</a:t>
            </a:r>
            <a:r>
              <a:rPr dirty="0" sz="2700" spc="-360">
                <a:solidFill>
                  <a:srgbClr val="FFFFFF"/>
                </a:solidFill>
                <a:latin typeface="Arial Narrow"/>
                <a:cs typeface="Arial Narrow"/>
              </a:rPr>
              <a:t>time</a:t>
            </a:r>
            <a:r>
              <a:rPr dirty="0" sz="2700" spc="-19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75">
                <a:solidFill>
                  <a:srgbClr val="FFFFFF"/>
                </a:solidFill>
                <a:latin typeface="Arial Narrow"/>
                <a:cs typeface="Arial Narrow"/>
              </a:rPr>
              <a:t>Fire</a:t>
            </a:r>
            <a:endParaRPr sz="2700">
              <a:latin typeface="Arial Narrow"/>
              <a:cs typeface="Arial Narrow"/>
            </a:endParaRPr>
          </a:p>
          <a:p>
            <a:pPr marL="12700" marR="5080">
              <a:lnSpc>
                <a:spcPts val="4390"/>
              </a:lnSpc>
              <a:spcBef>
                <a:spcPts val="335"/>
              </a:spcBef>
            </a:pPr>
            <a:r>
              <a:rPr dirty="0" sz="2700" spc="-355">
                <a:solidFill>
                  <a:srgbClr val="FFFFFF"/>
                </a:solidFill>
                <a:latin typeface="Arial Narrow"/>
                <a:cs typeface="Arial Narrow"/>
              </a:rPr>
              <a:t>Police</a:t>
            </a:r>
            <a:r>
              <a:rPr dirty="0" sz="2700" spc="-2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85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2700" spc="-2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50">
                <a:solidFill>
                  <a:srgbClr val="FFFFFF"/>
                </a:solidFill>
                <a:latin typeface="Arial Narrow"/>
                <a:cs typeface="Arial Narrow"/>
              </a:rPr>
              <a:t>Court</a:t>
            </a:r>
            <a:r>
              <a:rPr dirty="0" sz="2700" spc="-2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25">
                <a:solidFill>
                  <a:srgbClr val="FFFFFF"/>
                </a:solidFill>
                <a:latin typeface="Arial Narrow"/>
                <a:cs typeface="Arial Narrow"/>
              </a:rPr>
              <a:t>Security </a:t>
            </a:r>
            <a:r>
              <a:rPr dirty="0" sz="2700" spc="-320">
                <a:solidFill>
                  <a:srgbClr val="FFFFFF"/>
                </a:solidFill>
                <a:latin typeface="Arial Narrow"/>
                <a:cs typeface="Arial Narrow"/>
              </a:rPr>
              <a:t>Transit</a:t>
            </a:r>
            <a:endParaRPr sz="27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2700" spc="-360">
                <a:solidFill>
                  <a:srgbClr val="FFFFFF"/>
                </a:solidFill>
                <a:latin typeface="Arial Narrow"/>
                <a:cs typeface="Arial Narrow"/>
              </a:rPr>
              <a:t>Public</a:t>
            </a:r>
            <a:r>
              <a:rPr dirty="0" sz="2700" spc="-19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420">
                <a:solidFill>
                  <a:srgbClr val="FFFFFF"/>
                </a:solidFill>
                <a:latin typeface="Arial Narrow"/>
                <a:cs typeface="Arial Narrow"/>
              </a:rPr>
              <a:t>Works</a:t>
            </a:r>
            <a:endParaRPr sz="2700">
              <a:latin typeface="Arial Narrow"/>
              <a:cs typeface="Arial Narrow"/>
            </a:endParaRPr>
          </a:p>
          <a:p>
            <a:pPr marL="12700" marR="325755">
              <a:lnSpc>
                <a:spcPts val="4390"/>
              </a:lnSpc>
              <a:spcBef>
                <a:spcPts val="135"/>
              </a:spcBef>
            </a:pPr>
            <a:r>
              <a:rPr dirty="0" sz="2700" spc="-390">
                <a:solidFill>
                  <a:srgbClr val="FFFFFF"/>
                </a:solidFill>
                <a:latin typeface="Arial Narrow"/>
                <a:cs typeface="Arial Narrow"/>
              </a:rPr>
              <a:t>Parks</a:t>
            </a:r>
            <a:r>
              <a:rPr dirty="0" sz="2700" spc="-2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85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2700" spc="-2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55">
                <a:solidFill>
                  <a:srgbClr val="FFFFFF"/>
                </a:solidFill>
                <a:latin typeface="Arial Narrow"/>
                <a:cs typeface="Arial Narrow"/>
              </a:rPr>
              <a:t>Recreation </a:t>
            </a:r>
            <a:r>
              <a:rPr dirty="0" sz="2700" spc="-345">
                <a:solidFill>
                  <a:srgbClr val="FFFFFF"/>
                </a:solidFill>
                <a:latin typeface="Arial Narrow"/>
                <a:cs typeface="Arial Narrow"/>
              </a:rPr>
              <a:t>Long-</a:t>
            </a:r>
            <a:r>
              <a:rPr dirty="0" sz="2700" spc="-335">
                <a:solidFill>
                  <a:srgbClr val="FFFFFF"/>
                </a:solidFill>
                <a:latin typeface="Arial Narrow"/>
                <a:cs typeface="Arial Narrow"/>
              </a:rPr>
              <a:t>term</a:t>
            </a:r>
            <a:r>
              <a:rPr dirty="0" sz="2700" spc="-2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445">
                <a:solidFill>
                  <a:srgbClr val="FFFFFF"/>
                </a:solidFill>
                <a:latin typeface="Arial Narrow"/>
                <a:cs typeface="Arial Narrow"/>
              </a:rPr>
              <a:t>Care</a:t>
            </a:r>
            <a:endParaRPr sz="27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285750"/>
            <a:ext cx="12801600" cy="7200900"/>
          </a:xfrm>
          <a:custGeom>
            <a:avLst/>
            <a:gdLst/>
            <a:ahLst/>
            <a:cxnLst/>
            <a:rect l="l" t="t" r="r" b="b"/>
            <a:pathLst>
              <a:path w="12801600" h="7200900">
                <a:moveTo>
                  <a:pt x="12801219" y="7200900"/>
                </a:moveTo>
                <a:lnTo>
                  <a:pt x="12801219" y="0"/>
                </a:lnTo>
                <a:lnTo>
                  <a:pt x="0" y="0"/>
                </a:lnTo>
                <a:lnTo>
                  <a:pt x="0" y="7200900"/>
                </a:lnTo>
                <a:lnTo>
                  <a:pt x="12801219" y="7200900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1D48E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846" y="6866381"/>
            <a:ext cx="509016" cy="20421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ACEAFF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ACEAFF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ACEAFF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ACEAFF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ACEAFF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ACEAFF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ACEAFF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5"/>
              <a:t> </a:t>
            </a:r>
            <a:r>
              <a:rPr dirty="0"/>
              <a:t>KPMG</a:t>
            </a:r>
            <a:r>
              <a:rPr dirty="0" spc="30"/>
              <a:t> </a:t>
            </a:r>
            <a:r>
              <a:rPr dirty="0"/>
              <a:t>LLP,</a:t>
            </a:r>
            <a:r>
              <a:rPr dirty="0" spc="55"/>
              <a:t> </a:t>
            </a:r>
            <a:r>
              <a:rPr dirty="0"/>
              <a:t>an</a:t>
            </a:r>
            <a:r>
              <a:rPr dirty="0" spc="50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5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7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75"/>
              <a:t> </a:t>
            </a:r>
            <a:r>
              <a:rPr dirty="0"/>
              <a:t>organization</a:t>
            </a:r>
            <a:r>
              <a:rPr dirty="0" spc="8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8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5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65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0"/>
              <a:t> </a:t>
            </a:r>
            <a:r>
              <a:rPr dirty="0"/>
              <a:t>reserved.</a:t>
            </a:r>
            <a:r>
              <a:rPr dirty="0" spc="60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0"/>
              <a:t> </a:t>
            </a:r>
            <a:r>
              <a:rPr dirty="0"/>
              <a:t>and</a:t>
            </a:r>
            <a:r>
              <a:rPr dirty="0" spc="65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55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0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independent</a:t>
            </a:r>
            <a:r>
              <a:rPr dirty="0" spc="7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 spc="-10"/>
              <a:t>organization.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12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6783705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340"/>
              <a:t>05</a:t>
            </a:r>
            <a:r>
              <a:rPr dirty="0" sz="4600" spc="-155"/>
              <a:t> </a:t>
            </a:r>
            <a:r>
              <a:rPr dirty="0" sz="4600" spc="-585"/>
              <a:t>The</a:t>
            </a:r>
            <a:r>
              <a:rPr dirty="0" sz="4600" spc="-590"/>
              <a:t> Tone</a:t>
            </a:r>
            <a:r>
              <a:rPr dirty="0" sz="4600" spc="-585"/>
              <a:t> </a:t>
            </a:r>
            <a:r>
              <a:rPr dirty="0" sz="4600" spc="-360"/>
              <a:t>of</a:t>
            </a:r>
            <a:r>
              <a:rPr dirty="0" sz="4600" spc="-590"/>
              <a:t> </a:t>
            </a:r>
            <a:r>
              <a:rPr dirty="0" sz="4600" spc="-365"/>
              <a:t>the</a:t>
            </a:r>
            <a:r>
              <a:rPr dirty="0" sz="4600" spc="-590"/>
              <a:t> </a:t>
            </a:r>
            <a:r>
              <a:rPr dirty="0" sz="4600" spc="-440"/>
              <a:t>Distrusting</a:t>
            </a:r>
            <a:r>
              <a:rPr dirty="0" sz="4600" spc="-590"/>
              <a:t> </a:t>
            </a:r>
            <a:r>
              <a:rPr dirty="0" sz="4600" spc="-495"/>
              <a:t>Resident</a:t>
            </a:r>
            <a:endParaRPr sz="4600"/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9895331" y="1648396"/>
          <a:ext cx="2437130" cy="4164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9614"/>
                <a:gridCol w="361314"/>
              </a:tblGrid>
              <a:tr h="124968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29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Kawartha</a:t>
                      </a:r>
                      <a:r>
                        <a:rPr dirty="0" sz="2700" spc="-3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700" spc="-34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Lakes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27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5.09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0.78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8.73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700" spc="-29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1.63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700" spc="-18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$8.0</a:t>
                      </a:r>
                      <a:r>
                        <a:rPr dirty="0" sz="2700" spc="-3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700" spc="-26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million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7059930" y="1648396"/>
          <a:ext cx="2364740" cy="4164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810"/>
                <a:gridCol w="379730"/>
              </a:tblGrid>
              <a:tr h="124968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26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Greater</a:t>
                      </a:r>
                      <a:r>
                        <a:rPr dirty="0" sz="2700" spc="-37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700" spc="-3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Sudbury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27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2.29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1.84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33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4.71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7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5.55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700" spc="-29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$Nil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792736" y="1602734"/>
            <a:ext cx="3528695" cy="3992245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2700" spc="-200" b="1">
                <a:solidFill>
                  <a:srgbClr val="FFFFFF"/>
                </a:solidFill>
                <a:latin typeface="Arial Narrow"/>
                <a:cs typeface="Arial Narrow"/>
              </a:rPr>
              <a:t>Staff</a:t>
            </a:r>
            <a:r>
              <a:rPr dirty="0" sz="2700" spc="-35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60" b="1">
                <a:solidFill>
                  <a:srgbClr val="FFFFFF"/>
                </a:solidFill>
                <a:latin typeface="Arial Narrow"/>
                <a:cs typeface="Arial Narrow"/>
              </a:rPr>
              <a:t>per</a:t>
            </a:r>
            <a:r>
              <a:rPr dirty="0" sz="2700" spc="-3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35" b="1">
                <a:solidFill>
                  <a:srgbClr val="FFFFFF"/>
                </a:solidFill>
                <a:latin typeface="Arial Narrow"/>
                <a:cs typeface="Arial Narrow"/>
              </a:rPr>
              <a:t>Thousand</a:t>
            </a:r>
            <a:r>
              <a:rPr dirty="0" sz="2700" spc="-36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35" b="1">
                <a:solidFill>
                  <a:srgbClr val="FFFFFF"/>
                </a:solidFill>
                <a:latin typeface="Arial Narrow"/>
                <a:cs typeface="Arial Narrow"/>
              </a:rPr>
              <a:t>Households</a:t>
            </a:r>
            <a:endParaRPr sz="27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2700" spc="-330">
                <a:solidFill>
                  <a:srgbClr val="FFFFFF"/>
                </a:solidFill>
                <a:latin typeface="Arial Narrow"/>
                <a:cs typeface="Arial Narrow"/>
              </a:rPr>
              <a:t>Administration</a:t>
            </a:r>
            <a:endParaRPr sz="27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495"/>
              </a:spcBef>
            </a:pPr>
            <a:r>
              <a:rPr dirty="0" sz="2700" spc="-295">
                <a:solidFill>
                  <a:srgbClr val="FFFFFF"/>
                </a:solidFill>
                <a:latin typeface="Arial Narrow"/>
                <a:cs typeface="Arial Narrow"/>
              </a:rPr>
              <a:t>Full-</a:t>
            </a:r>
            <a:r>
              <a:rPr dirty="0" sz="2700" spc="-360">
                <a:solidFill>
                  <a:srgbClr val="FFFFFF"/>
                </a:solidFill>
                <a:latin typeface="Arial Narrow"/>
                <a:cs typeface="Arial Narrow"/>
              </a:rPr>
              <a:t>time</a:t>
            </a:r>
            <a:r>
              <a:rPr dirty="0" sz="2700" spc="-19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75">
                <a:solidFill>
                  <a:srgbClr val="FFFFFF"/>
                </a:solidFill>
                <a:latin typeface="Arial Narrow"/>
                <a:cs typeface="Arial Narrow"/>
              </a:rPr>
              <a:t>Fire</a:t>
            </a:r>
            <a:endParaRPr sz="2700">
              <a:latin typeface="Arial Narrow"/>
              <a:cs typeface="Arial Narrow"/>
            </a:endParaRPr>
          </a:p>
          <a:p>
            <a:pPr marL="12700" marR="497840">
              <a:lnSpc>
                <a:spcPct val="177200"/>
              </a:lnSpc>
            </a:pPr>
            <a:r>
              <a:rPr dirty="0" sz="2700" spc="-295">
                <a:solidFill>
                  <a:srgbClr val="FFFFFF"/>
                </a:solidFill>
                <a:latin typeface="Arial Narrow"/>
                <a:cs typeface="Arial Narrow"/>
              </a:rPr>
              <a:t>Full-</a:t>
            </a:r>
            <a:r>
              <a:rPr dirty="0" sz="2700" spc="-360">
                <a:solidFill>
                  <a:srgbClr val="FFFFFF"/>
                </a:solidFill>
                <a:latin typeface="Arial Narrow"/>
                <a:cs typeface="Arial Narrow"/>
              </a:rPr>
              <a:t>time</a:t>
            </a:r>
            <a:r>
              <a:rPr dirty="0" sz="2700" spc="-2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85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2700" spc="-204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30">
                <a:solidFill>
                  <a:srgbClr val="FFFFFF"/>
                </a:solidFill>
                <a:latin typeface="Arial Narrow"/>
                <a:cs typeface="Arial Narrow"/>
              </a:rPr>
              <a:t>Volunteer</a:t>
            </a:r>
            <a:r>
              <a:rPr dirty="0" sz="2700" spc="-204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00">
                <a:solidFill>
                  <a:srgbClr val="FFFFFF"/>
                </a:solidFill>
                <a:latin typeface="Arial Narrow"/>
                <a:cs typeface="Arial Narrow"/>
              </a:rPr>
              <a:t>Firefighters </a:t>
            </a:r>
            <a:r>
              <a:rPr dirty="0" sz="2700" spc="-355">
                <a:solidFill>
                  <a:srgbClr val="FFFFFF"/>
                </a:solidFill>
                <a:latin typeface="Arial Narrow"/>
                <a:cs typeface="Arial Narrow"/>
              </a:rPr>
              <a:t>Police</a:t>
            </a:r>
            <a:r>
              <a:rPr dirty="0" sz="2700" spc="-2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85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2700" spc="-2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50">
                <a:solidFill>
                  <a:srgbClr val="FFFFFF"/>
                </a:solidFill>
                <a:latin typeface="Arial Narrow"/>
                <a:cs typeface="Arial Narrow"/>
              </a:rPr>
              <a:t>Court</a:t>
            </a:r>
            <a:r>
              <a:rPr dirty="0" sz="2700" spc="-2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25">
                <a:solidFill>
                  <a:srgbClr val="FFFFFF"/>
                </a:solidFill>
                <a:latin typeface="Arial Narrow"/>
                <a:cs typeface="Arial Narrow"/>
              </a:rPr>
              <a:t>Security</a:t>
            </a:r>
            <a:endParaRPr sz="27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505"/>
              </a:spcBef>
            </a:pPr>
            <a:r>
              <a:rPr dirty="0" sz="2700" spc="-370">
                <a:solidFill>
                  <a:srgbClr val="FFFFFF"/>
                </a:solidFill>
                <a:latin typeface="Arial Narrow"/>
                <a:cs typeface="Arial Narrow"/>
              </a:rPr>
              <a:t>Amount</a:t>
            </a:r>
            <a:r>
              <a:rPr dirty="0" sz="2700" spc="-2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50">
                <a:solidFill>
                  <a:srgbClr val="FFFFFF"/>
                </a:solidFill>
                <a:latin typeface="Arial Narrow"/>
                <a:cs typeface="Arial Narrow"/>
              </a:rPr>
              <a:t>paid</a:t>
            </a:r>
            <a:r>
              <a:rPr dirty="0" sz="2700" spc="-2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2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dirty="0" sz="2700" spc="-229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690">
                <a:solidFill>
                  <a:srgbClr val="FFFFFF"/>
                </a:solidFill>
                <a:latin typeface="Arial Narrow"/>
                <a:cs typeface="Arial Narrow"/>
              </a:rPr>
              <a:t>OPP</a:t>
            </a:r>
            <a:r>
              <a:rPr dirty="0" sz="2700" spc="-2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4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2700" spc="-2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05">
                <a:solidFill>
                  <a:srgbClr val="FFFFFF"/>
                </a:solidFill>
                <a:latin typeface="Arial Narrow"/>
                <a:cs typeface="Arial Narrow"/>
              </a:rPr>
              <a:t>policing</a:t>
            </a:r>
            <a:r>
              <a:rPr dirty="0" sz="2700" spc="-2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1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  <a:endParaRPr sz="27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285750"/>
            <a:ext cx="12801600" cy="7200900"/>
          </a:xfrm>
          <a:custGeom>
            <a:avLst/>
            <a:gdLst/>
            <a:ahLst/>
            <a:cxnLst/>
            <a:rect l="l" t="t" r="r" b="b"/>
            <a:pathLst>
              <a:path w="12801600" h="7200900">
                <a:moveTo>
                  <a:pt x="12801219" y="7200900"/>
                </a:moveTo>
                <a:lnTo>
                  <a:pt x="12801219" y="0"/>
                </a:lnTo>
                <a:lnTo>
                  <a:pt x="0" y="0"/>
                </a:lnTo>
                <a:lnTo>
                  <a:pt x="0" y="7200900"/>
                </a:lnTo>
                <a:lnTo>
                  <a:pt x="12801219" y="7200900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1D48E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846" y="6866381"/>
            <a:ext cx="509016" cy="20421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ACEAFF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ACEAFF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ACEAFF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ACEAFF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ACEAFF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ACEAFF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ACEAFF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5"/>
              <a:t> </a:t>
            </a:r>
            <a:r>
              <a:rPr dirty="0"/>
              <a:t>KPMG</a:t>
            </a:r>
            <a:r>
              <a:rPr dirty="0" spc="30"/>
              <a:t> </a:t>
            </a:r>
            <a:r>
              <a:rPr dirty="0"/>
              <a:t>LLP,</a:t>
            </a:r>
            <a:r>
              <a:rPr dirty="0" spc="55"/>
              <a:t> </a:t>
            </a:r>
            <a:r>
              <a:rPr dirty="0"/>
              <a:t>an</a:t>
            </a:r>
            <a:r>
              <a:rPr dirty="0" spc="50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5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7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75"/>
              <a:t> </a:t>
            </a:r>
            <a:r>
              <a:rPr dirty="0"/>
              <a:t>organization</a:t>
            </a:r>
            <a:r>
              <a:rPr dirty="0" spc="8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8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5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65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0"/>
              <a:t> </a:t>
            </a:r>
            <a:r>
              <a:rPr dirty="0"/>
              <a:t>reserved.</a:t>
            </a:r>
            <a:r>
              <a:rPr dirty="0" spc="60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0"/>
              <a:t> </a:t>
            </a:r>
            <a:r>
              <a:rPr dirty="0"/>
              <a:t>and</a:t>
            </a:r>
            <a:r>
              <a:rPr dirty="0" spc="65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55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0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independent</a:t>
            </a:r>
            <a:r>
              <a:rPr dirty="0" spc="7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 spc="-10"/>
              <a:t>organization.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12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6783705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340"/>
              <a:t>05</a:t>
            </a:r>
            <a:r>
              <a:rPr dirty="0" sz="4600" spc="-155"/>
              <a:t> </a:t>
            </a:r>
            <a:r>
              <a:rPr dirty="0" sz="4600" spc="-585"/>
              <a:t>The</a:t>
            </a:r>
            <a:r>
              <a:rPr dirty="0" sz="4600" spc="-590"/>
              <a:t> Tone</a:t>
            </a:r>
            <a:r>
              <a:rPr dirty="0" sz="4600" spc="-585"/>
              <a:t> </a:t>
            </a:r>
            <a:r>
              <a:rPr dirty="0" sz="4600" spc="-360"/>
              <a:t>of</a:t>
            </a:r>
            <a:r>
              <a:rPr dirty="0" sz="4600" spc="-590"/>
              <a:t> </a:t>
            </a:r>
            <a:r>
              <a:rPr dirty="0" sz="4600" spc="-365"/>
              <a:t>the</a:t>
            </a:r>
            <a:r>
              <a:rPr dirty="0" sz="4600" spc="-590"/>
              <a:t> </a:t>
            </a:r>
            <a:r>
              <a:rPr dirty="0" sz="4600" spc="-440"/>
              <a:t>Distrusting</a:t>
            </a:r>
            <a:r>
              <a:rPr dirty="0" sz="4600" spc="-590"/>
              <a:t> </a:t>
            </a:r>
            <a:r>
              <a:rPr dirty="0" sz="4600" spc="-495"/>
              <a:t>Resident</a:t>
            </a:r>
            <a:endParaRPr sz="4600"/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9895331" y="1648396"/>
          <a:ext cx="2437130" cy="4893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9614"/>
                <a:gridCol w="361314"/>
              </a:tblGrid>
              <a:tr h="124968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29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Kawartha</a:t>
                      </a:r>
                      <a:r>
                        <a:rPr dirty="0" sz="2700" spc="-3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700" spc="-34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Lakes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27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33.6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23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$7.6</a:t>
                      </a:r>
                      <a:r>
                        <a:rPr dirty="0" sz="2700" spc="-3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700" spc="-26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million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6.7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700" spc="-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0.6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700" spc="-29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15.4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700" spc="-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3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B223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7059930" y="1648396"/>
          <a:ext cx="2364740" cy="4893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810"/>
                <a:gridCol w="379730"/>
              </a:tblGrid>
              <a:tr h="124968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26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Greater</a:t>
                      </a:r>
                      <a:r>
                        <a:rPr dirty="0" sz="2700" spc="-37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700" spc="-3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Sudbury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27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85.6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29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$Nil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700" spc="-3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7.7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025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700" spc="-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0.6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700" spc="-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2.2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700" spc="-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25</a:t>
                      </a:r>
                      <a:endParaRPr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8E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1D48E1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792736" y="1602734"/>
            <a:ext cx="5130165" cy="4721225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2700" spc="-200" b="1">
                <a:solidFill>
                  <a:srgbClr val="FFFFFF"/>
                </a:solidFill>
                <a:latin typeface="Arial Narrow"/>
                <a:cs typeface="Arial Narrow"/>
              </a:rPr>
              <a:t>Staff</a:t>
            </a:r>
            <a:r>
              <a:rPr dirty="0" sz="2700" spc="-3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60" b="1">
                <a:solidFill>
                  <a:srgbClr val="FFFFFF"/>
                </a:solidFill>
                <a:latin typeface="Arial Narrow"/>
                <a:cs typeface="Arial Narrow"/>
              </a:rPr>
              <a:t>per</a:t>
            </a:r>
            <a:r>
              <a:rPr dirty="0" sz="2700" spc="-3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00" b="1">
                <a:solidFill>
                  <a:srgbClr val="FFFFFF"/>
                </a:solidFill>
                <a:latin typeface="Arial Narrow"/>
                <a:cs typeface="Arial Narrow"/>
              </a:rPr>
              <a:t>Level</a:t>
            </a:r>
            <a:r>
              <a:rPr dirty="0" sz="2700" spc="-3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10" b="1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dirty="0" sz="2700" spc="-3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65" b="1">
                <a:solidFill>
                  <a:srgbClr val="FFFFFF"/>
                </a:solidFill>
                <a:latin typeface="Arial Narrow"/>
                <a:cs typeface="Arial Narrow"/>
              </a:rPr>
              <a:t>Service</a:t>
            </a:r>
            <a:r>
              <a:rPr dirty="0" sz="2700" spc="-3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120" b="1">
                <a:solidFill>
                  <a:srgbClr val="FFFFFF"/>
                </a:solidFill>
                <a:latin typeface="Arial Narrow"/>
                <a:cs typeface="Arial Narrow"/>
              </a:rPr>
              <a:t>Indicator</a:t>
            </a:r>
            <a:endParaRPr sz="27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2700" spc="-355">
                <a:solidFill>
                  <a:srgbClr val="FFFFFF"/>
                </a:solidFill>
                <a:latin typeface="Arial Narrow"/>
                <a:cs typeface="Arial Narrow"/>
              </a:rPr>
              <a:t>Public</a:t>
            </a:r>
            <a:r>
              <a:rPr dirty="0" sz="2700" spc="-204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405">
                <a:solidFill>
                  <a:srgbClr val="FFFFFF"/>
                </a:solidFill>
                <a:latin typeface="Arial Narrow"/>
                <a:cs typeface="Arial Narrow"/>
              </a:rPr>
              <a:t>Works</a:t>
            </a:r>
            <a:r>
              <a:rPr dirty="0" sz="2700" spc="-229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54">
                <a:solidFill>
                  <a:srgbClr val="FFFFFF"/>
                </a:solidFill>
                <a:latin typeface="Arial Narrow"/>
                <a:cs typeface="Arial Narrow"/>
              </a:rPr>
              <a:t>Staff</a:t>
            </a:r>
            <a:r>
              <a:rPr dirty="0" sz="2700" spc="-2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25">
                <a:solidFill>
                  <a:srgbClr val="FFFFFF"/>
                </a:solidFill>
                <a:latin typeface="Arial Narrow"/>
                <a:cs typeface="Arial Narrow"/>
              </a:rPr>
              <a:t>per</a:t>
            </a:r>
            <a:r>
              <a:rPr dirty="0" sz="2700" spc="-229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90">
                <a:solidFill>
                  <a:srgbClr val="FFFFFF"/>
                </a:solidFill>
                <a:latin typeface="Arial Narrow"/>
                <a:cs typeface="Arial Narrow"/>
              </a:rPr>
              <a:t>1,000</a:t>
            </a:r>
            <a:r>
              <a:rPr dirty="0" sz="2700" spc="-204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430">
                <a:solidFill>
                  <a:srgbClr val="FFFFFF"/>
                </a:solidFill>
                <a:latin typeface="Arial Narrow"/>
                <a:cs typeface="Arial Narrow"/>
              </a:rPr>
              <a:t>km</a:t>
            </a:r>
            <a:r>
              <a:rPr dirty="0" sz="2700" spc="-2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4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dirty="0" sz="2700" spc="-2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65">
                <a:solidFill>
                  <a:srgbClr val="FFFFFF"/>
                </a:solidFill>
                <a:latin typeface="Arial Narrow"/>
                <a:cs typeface="Arial Narrow"/>
              </a:rPr>
              <a:t>Linear</a:t>
            </a:r>
            <a:r>
              <a:rPr dirty="0" sz="2700" spc="-2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85">
                <a:solidFill>
                  <a:srgbClr val="FFFFFF"/>
                </a:solidFill>
                <a:latin typeface="Arial Narrow"/>
                <a:cs typeface="Arial Narrow"/>
              </a:rPr>
              <a:t>Infrastructure</a:t>
            </a:r>
            <a:endParaRPr sz="27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495"/>
              </a:spcBef>
            </a:pPr>
            <a:r>
              <a:rPr dirty="0" sz="2700" spc="-370">
                <a:solidFill>
                  <a:srgbClr val="FFFFFF"/>
                </a:solidFill>
                <a:latin typeface="Arial Narrow"/>
                <a:cs typeface="Arial Narrow"/>
              </a:rPr>
              <a:t>Amount</a:t>
            </a:r>
            <a:r>
              <a:rPr dirty="0" sz="2700" spc="-2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50">
                <a:solidFill>
                  <a:srgbClr val="FFFFFF"/>
                </a:solidFill>
                <a:latin typeface="Arial Narrow"/>
                <a:cs typeface="Arial Narrow"/>
              </a:rPr>
              <a:t>paid</a:t>
            </a:r>
            <a:r>
              <a:rPr dirty="0" sz="2700" spc="-229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2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dirty="0" sz="2700" spc="-229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690">
                <a:solidFill>
                  <a:srgbClr val="FFFFFF"/>
                </a:solidFill>
                <a:latin typeface="Arial Narrow"/>
                <a:cs typeface="Arial Narrow"/>
              </a:rPr>
              <a:t>OCWA</a:t>
            </a:r>
            <a:r>
              <a:rPr dirty="0" sz="2700" spc="-2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4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2700" spc="-229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15">
                <a:solidFill>
                  <a:srgbClr val="FFFFFF"/>
                </a:solidFill>
                <a:latin typeface="Arial Narrow"/>
                <a:cs typeface="Arial Narrow"/>
              </a:rPr>
              <a:t>operations</a:t>
            </a:r>
            <a:endParaRPr sz="2700">
              <a:latin typeface="Arial Narrow"/>
              <a:cs typeface="Arial Narrow"/>
            </a:endParaRPr>
          </a:p>
          <a:p>
            <a:pPr marL="12700" marR="5080">
              <a:lnSpc>
                <a:spcPct val="177200"/>
              </a:lnSpc>
            </a:pPr>
            <a:r>
              <a:rPr dirty="0" sz="2700" spc="-345">
                <a:solidFill>
                  <a:srgbClr val="FFFFFF"/>
                </a:solidFill>
                <a:latin typeface="Arial Narrow"/>
                <a:cs typeface="Arial Narrow"/>
              </a:rPr>
              <a:t>Recreation</a:t>
            </a:r>
            <a:r>
              <a:rPr dirty="0" sz="2700" spc="-229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54">
                <a:solidFill>
                  <a:srgbClr val="FFFFFF"/>
                </a:solidFill>
                <a:latin typeface="Arial Narrow"/>
                <a:cs typeface="Arial Narrow"/>
              </a:rPr>
              <a:t>Staff</a:t>
            </a:r>
            <a:r>
              <a:rPr dirty="0" sz="2700" spc="-229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25">
                <a:solidFill>
                  <a:srgbClr val="FFFFFF"/>
                </a:solidFill>
                <a:latin typeface="Arial Narrow"/>
                <a:cs typeface="Arial Narrow"/>
              </a:rPr>
              <a:t>per</a:t>
            </a:r>
            <a:r>
              <a:rPr dirty="0" sz="2700" spc="-229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75">
                <a:solidFill>
                  <a:srgbClr val="FFFFFF"/>
                </a:solidFill>
                <a:latin typeface="Arial Narrow"/>
                <a:cs typeface="Arial Narrow"/>
              </a:rPr>
              <a:t>10,000</a:t>
            </a:r>
            <a:r>
              <a:rPr dirty="0" sz="2700" spc="-2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434">
                <a:solidFill>
                  <a:srgbClr val="FFFFFF"/>
                </a:solidFill>
                <a:latin typeface="Arial Narrow"/>
                <a:cs typeface="Arial Narrow"/>
              </a:rPr>
              <a:t>m2</a:t>
            </a:r>
            <a:r>
              <a:rPr dirty="0" sz="2700" spc="-229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4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dirty="0" sz="2700" spc="-229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50">
                <a:solidFill>
                  <a:srgbClr val="FFFFFF"/>
                </a:solidFill>
                <a:latin typeface="Arial Narrow"/>
                <a:cs typeface="Arial Narrow"/>
              </a:rPr>
              <a:t>Indoor</a:t>
            </a:r>
            <a:r>
              <a:rPr dirty="0" sz="2700" spc="-229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45">
                <a:solidFill>
                  <a:srgbClr val="FFFFFF"/>
                </a:solidFill>
                <a:latin typeface="Arial Narrow"/>
                <a:cs typeface="Arial Narrow"/>
              </a:rPr>
              <a:t>Recreation</a:t>
            </a:r>
            <a:r>
              <a:rPr dirty="0" sz="2700" spc="-2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415">
                <a:solidFill>
                  <a:srgbClr val="FFFFFF"/>
                </a:solidFill>
                <a:latin typeface="Arial Narrow"/>
                <a:cs typeface="Arial Narrow"/>
              </a:rPr>
              <a:t>Space</a:t>
            </a:r>
            <a:r>
              <a:rPr dirty="0" sz="2700" spc="-345">
                <a:solidFill>
                  <a:srgbClr val="FFFFFF"/>
                </a:solidFill>
                <a:latin typeface="Arial Narrow"/>
                <a:cs typeface="Arial Narrow"/>
              </a:rPr>
              <a:t> Long-</a:t>
            </a:r>
            <a:r>
              <a:rPr dirty="0" sz="2700" spc="-335">
                <a:solidFill>
                  <a:srgbClr val="FFFFFF"/>
                </a:solidFill>
                <a:latin typeface="Arial Narrow"/>
                <a:cs typeface="Arial Narrow"/>
              </a:rPr>
              <a:t>term</a:t>
            </a:r>
            <a:r>
              <a:rPr dirty="0" sz="2700" spc="-229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425">
                <a:solidFill>
                  <a:srgbClr val="FFFFFF"/>
                </a:solidFill>
                <a:latin typeface="Arial Narrow"/>
                <a:cs typeface="Arial Narrow"/>
              </a:rPr>
              <a:t>Care</a:t>
            </a:r>
            <a:r>
              <a:rPr dirty="0" sz="2700" spc="-2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54">
                <a:solidFill>
                  <a:srgbClr val="FFFFFF"/>
                </a:solidFill>
                <a:latin typeface="Arial Narrow"/>
                <a:cs typeface="Arial Narrow"/>
              </a:rPr>
              <a:t>Staff</a:t>
            </a:r>
            <a:r>
              <a:rPr dirty="0" sz="2700" spc="-2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25">
                <a:solidFill>
                  <a:srgbClr val="FFFFFF"/>
                </a:solidFill>
                <a:latin typeface="Arial Narrow"/>
                <a:cs typeface="Arial Narrow"/>
              </a:rPr>
              <a:t>per</a:t>
            </a:r>
            <a:r>
              <a:rPr dirty="0" sz="2700" spc="-2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475">
                <a:solidFill>
                  <a:srgbClr val="FFFFFF"/>
                </a:solidFill>
                <a:latin typeface="Arial Narrow"/>
                <a:cs typeface="Arial Narrow"/>
              </a:rPr>
              <a:t>Bed</a:t>
            </a:r>
            <a:endParaRPr sz="2700">
              <a:latin typeface="Arial Narrow"/>
              <a:cs typeface="Arial Narrow"/>
            </a:endParaRPr>
          </a:p>
          <a:p>
            <a:pPr marL="12700" marR="1503045">
              <a:lnSpc>
                <a:spcPct val="177200"/>
              </a:lnSpc>
              <a:spcBef>
                <a:spcPts val="5"/>
              </a:spcBef>
            </a:pPr>
            <a:r>
              <a:rPr dirty="0" sz="2700" spc="-310">
                <a:solidFill>
                  <a:srgbClr val="FFFFFF"/>
                </a:solidFill>
                <a:latin typeface="Arial Narrow"/>
                <a:cs typeface="Arial Narrow"/>
              </a:rPr>
              <a:t>Transit</a:t>
            </a:r>
            <a:r>
              <a:rPr dirty="0" sz="2700" spc="-2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00">
                <a:solidFill>
                  <a:srgbClr val="FFFFFF"/>
                </a:solidFill>
                <a:latin typeface="Arial Narrow"/>
                <a:cs typeface="Arial Narrow"/>
              </a:rPr>
              <a:t>staff</a:t>
            </a:r>
            <a:r>
              <a:rPr dirty="0" sz="2700" spc="-2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25">
                <a:solidFill>
                  <a:srgbClr val="FFFFFF"/>
                </a:solidFill>
                <a:latin typeface="Arial Narrow"/>
                <a:cs typeface="Arial Narrow"/>
              </a:rPr>
              <a:t>per</a:t>
            </a:r>
            <a:r>
              <a:rPr dirty="0" sz="2700" spc="-2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60">
                <a:solidFill>
                  <a:srgbClr val="FFFFFF"/>
                </a:solidFill>
                <a:latin typeface="Arial Narrow"/>
                <a:cs typeface="Arial Narrow"/>
              </a:rPr>
              <a:t>100,000</a:t>
            </a:r>
            <a:r>
              <a:rPr dirty="0" sz="2700" spc="-19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35">
                <a:solidFill>
                  <a:srgbClr val="FFFFFF"/>
                </a:solidFill>
                <a:latin typeface="Arial Narrow"/>
                <a:cs typeface="Arial Narrow"/>
              </a:rPr>
              <a:t>passenger</a:t>
            </a:r>
            <a:r>
              <a:rPr dirty="0" sz="2700" spc="-2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310">
                <a:solidFill>
                  <a:srgbClr val="FFFFFF"/>
                </a:solidFill>
                <a:latin typeface="Arial Narrow"/>
                <a:cs typeface="Arial Narrow"/>
              </a:rPr>
              <a:t>rides </a:t>
            </a:r>
            <a:r>
              <a:rPr dirty="0" sz="2700" spc="-425">
                <a:solidFill>
                  <a:srgbClr val="FFFFFF"/>
                </a:solidFill>
                <a:latin typeface="Arial Narrow"/>
                <a:cs typeface="Arial Narrow"/>
              </a:rPr>
              <a:t>Number</a:t>
            </a:r>
            <a:r>
              <a:rPr dirty="0" sz="2700" spc="-2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4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dirty="0" sz="2700" spc="-204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50">
                <a:solidFill>
                  <a:srgbClr val="FFFFFF"/>
                </a:solidFill>
                <a:latin typeface="Arial Narrow"/>
                <a:cs typeface="Arial Narrow"/>
              </a:rPr>
              <a:t>transit</a:t>
            </a:r>
            <a:r>
              <a:rPr dirty="0" sz="2700" spc="-2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700" spc="-290">
                <a:solidFill>
                  <a:srgbClr val="FFFFFF"/>
                </a:solidFill>
                <a:latin typeface="Arial Narrow"/>
                <a:cs typeface="Arial Narrow"/>
              </a:rPr>
              <a:t>routes</a:t>
            </a:r>
            <a:endParaRPr sz="27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285750"/>
            <a:ext cx="12801600" cy="7200900"/>
          </a:xfrm>
          <a:custGeom>
            <a:avLst/>
            <a:gdLst/>
            <a:ahLst/>
            <a:cxnLst/>
            <a:rect l="l" t="t" r="r" b="b"/>
            <a:pathLst>
              <a:path w="12801600" h="7200900">
                <a:moveTo>
                  <a:pt x="12801219" y="7200900"/>
                </a:moveTo>
                <a:lnTo>
                  <a:pt x="12801219" y="0"/>
                </a:lnTo>
                <a:lnTo>
                  <a:pt x="0" y="0"/>
                </a:lnTo>
                <a:lnTo>
                  <a:pt x="0" y="7200900"/>
                </a:lnTo>
                <a:lnTo>
                  <a:pt x="12801219" y="7200900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1D48E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846" y="6866381"/>
            <a:ext cx="509016" cy="20421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ACEAFF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ACEAFF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ACEAFF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ACEAFF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ACEAFF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ACEAFF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ACEAFF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6783705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340"/>
              <a:t>05</a:t>
            </a:r>
            <a:r>
              <a:rPr dirty="0" sz="4600" spc="-155"/>
              <a:t> </a:t>
            </a:r>
            <a:r>
              <a:rPr dirty="0" sz="4600" spc="-585"/>
              <a:t>The</a:t>
            </a:r>
            <a:r>
              <a:rPr dirty="0" sz="4600" spc="-590"/>
              <a:t> Tone</a:t>
            </a:r>
            <a:r>
              <a:rPr dirty="0" sz="4600" spc="-585"/>
              <a:t> </a:t>
            </a:r>
            <a:r>
              <a:rPr dirty="0" sz="4600" spc="-360"/>
              <a:t>of</a:t>
            </a:r>
            <a:r>
              <a:rPr dirty="0" sz="4600" spc="-590"/>
              <a:t> </a:t>
            </a:r>
            <a:r>
              <a:rPr dirty="0" sz="4600" spc="-365"/>
              <a:t>the</a:t>
            </a:r>
            <a:r>
              <a:rPr dirty="0" sz="4600" spc="-590"/>
              <a:t> </a:t>
            </a:r>
            <a:r>
              <a:rPr dirty="0" sz="4600" spc="-440"/>
              <a:t>Distrusting</a:t>
            </a:r>
            <a:r>
              <a:rPr dirty="0" sz="4600" spc="-590"/>
              <a:t> </a:t>
            </a:r>
            <a:r>
              <a:rPr dirty="0" sz="4600" spc="-495"/>
              <a:t>Resident</a:t>
            </a:r>
            <a:endParaRPr sz="4600"/>
          </a:p>
        </p:txBody>
      </p:sp>
      <p:sp>
        <p:nvSpPr>
          <p:cNvPr id="7" name="object 7" descr=""/>
          <p:cNvSpPr/>
          <p:nvPr/>
        </p:nvSpPr>
        <p:spPr>
          <a:xfrm>
            <a:off x="4099559" y="2506217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3"/>
                </a:moveTo>
                <a:lnTo>
                  <a:pt x="332993" y="0"/>
                </a:lnTo>
                <a:lnTo>
                  <a:pt x="0" y="0"/>
                </a:lnTo>
                <a:lnTo>
                  <a:pt x="0" y="329183"/>
                </a:lnTo>
                <a:lnTo>
                  <a:pt x="332993" y="329183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488941" y="2506217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6" y="329183"/>
                </a:moveTo>
                <a:lnTo>
                  <a:pt x="333756" y="0"/>
                </a:lnTo>
                <a:lnTo>
                  <a:pt x="0" y="0"/>
                </a:lnTo>
                <a:lnTo>
                  <a:pt x="0" y="329183"/>
                </a:lnTo>
                <a:lnTo>
                  <a:pt x="333756" y="329183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879085" y="2506217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3"/>
                </a:moveTo>
                <a:lnTo>
                  <a:pt x="332993" y="0"/>
                </a:lnTo>
                <a:lnTo>
                  <a:pt x="0" y="0"/>
                </a:lnTo>
                <a:lnTo>
                  <a:pt x="0" y="329183"/>
                </a:lnTo>
                <a:lnTo>
                  <a:pt x="332993" y="329183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268467" y="2506217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3"/>
                </a:moveTo>
                <a:lnTo>
                  <a:pt x="332993" y="0"/>
                </a:lnTo>
                <a:lnTo>
                  <a:pt x="0" y="0"/>
                </a:lnTo>
                <a:lnTo>
                  <a:pt x="0" y="329183"/>
                </a:lnTo>
                <a:lnTo>
                  <a:pt x="332993" y="329183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657850" y="2506217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5" y="329183"/>
                </a:moveTo>
                <a:lnTo>
                  <a:pt x="333755" y="0"/>
                </a:lnTo>
                <a:lnTo>
                  <a:pt x="0" y="0"/>
                </a:lnTo>
                <a:lnTo>
                  <a:pt x="0" y="329183"/>
                </a:lnTo>
                <a:lnTo>
                  <a:pt x="333755" y="329183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047994" y="2506217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3"/>
                </a:moveTo>
                <a:lnTo>
                  <a:pt x="332994" y="0"/>
                </a:lnTo>
                <a:lnTo>
                  <a:pt x="0" y="0"/>
                </a:lnTo>
                <a:lnTo>
                  <a:pt x="0" y="329183"/>
                </a:lnTo>
                <a:lnTo>
                  <a:pt x="332994" y="329183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437376" y="2506217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3"/>
                </a:moveTo>
                <a:lnTo>
                  <a:pt x="333755" y="0"/>
                </a:lnTo>
                <a:lnTo>
                  <a:pt x="0" y="0"/>
                </a:lnTo>
                <a:lnTo>
                  <a:pt x="0" y="329183"/>
                </a:lnTo>
                <a:lnTo>
                  <a:pt x="333755" y="329183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827519" y="2506217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3"/>
                </a:moveTo>
                <a:lnTo>
                  <a:pt x="332994" y="0"/>
                </a:lnTo>
                <a:lnTo>
                  <a:pt x="0" y="0"/>
                </a:lnTo>
                <a:lnTo>
                  <a:pt x="0" y="329183"/>
                </a:lnTo>
                <a:lnTo>
                  <a:pt x="332994" y="329183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7216902" y="2506217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3"/>
                </a:moveTo>
                <a:lnTo>
                  <a:pt x="332994" y="0"/>
                </a:lnTo>
                <a:lnTo>
                  <a:pt x="0" y="0"/>
                </a:lnTo>
                <a:lnTo>
                  <a:pt x="0" y="329183"/>
                </a:lnTo>
                <a:lnTo>
                  <a:pt x="332994" y="329183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7606283" y="2506217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3"/>
                </a:moveTo>
                <a:lnTo>
                  <a:pt x="333755" y="0"/>
                </a:lnTo>
                <a:lnTo>
                  <a:pt x="0" y="0"/>
                </a:lnTo>
                <a:lnTo>
                  <a:pt x="0" y="329183"/>
                </a:lnTo>
                <a:lnTo>
                  <a:pt x="333755" y="329183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4099559" y="2896361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4488941" y="2896361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6" y="329184"/>
                </a:moveTo>
                <a:lnTo>
                  <a:pt x="333756" y="0"/>
                </a:lnTo>
                <a:lnTo>
                  <a:pt x="0" y="0"/>
                </a:lnTo>
                <a:lnTo>
                  <a:pt x="0" y="329184"/>
                </a:lnTo>
                <a:lnTo>
                  <a:pt x="333756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4879085" y="2896361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5268467" y="2896361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5657850" y="2896361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6047994" y="2896361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6437376" y="2896361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6827519" y="2896361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7216902" y="2896361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7606283" y="2896361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4099559" y="3286505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4488941" y="3286505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6" y="329184"/>
                </a:moveTo>
                <a:lnTo>
                  <a:pt x="333756" y="0"/>
                </a:lnTo>
                <a:lnTo>
                  <a:pt x="0" y="0"/>
                </a:lnTo>
                <a:lnTo>
                  <a:pt x="0" y="329184"/>
                </a:lnTo>
                <a:lnTo>
                  <a:pt x="333756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4879085" y="3286505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5268467" y="3286505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5657850" y="3286505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6047994" y="3286505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6437376" y="3286505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6827519" y="3286505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7216902" y="3286505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7606283" y="3286505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4099559" y="367665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4488941" y="3676650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6" y="329184"/>
                </a:moveTo>
                <a:lnTo>
                  <a:pt x="333756" y="0"/>
                </a:lnTo>
                <a:lnTo>
                  <a:pt x="0" y="0"/>
                </a:lnTo>
                <a:lnTo>
                  <a:pt x="0" y="329184"/>
                </a:lnTo>
                <a:lnTo>
                  <a:pt x="333756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4879085" y="367665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5268467" y="367665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5657850" y="3676650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6047994" y="367665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6437376" y="3676650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6827519" y="367665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7216902" y="367665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7606283" y="3676650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4099559" y="406679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4488941" y="4066794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6" y="329184"/>
                </a:moveTo>
                <a:lnTo>
                  <a:pt x="333756" y="0"/>
                </a:lnTo>
                <a:lnTo>
                  <a:pt x="0" y="0"/>
                </a:lnTo>
                <a:lnTo>
                  <a:pt x="0" y="329184"/>
                </a:lnTo>
                <a:lnTo>
                  <a:pt x="333756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4879085" y="406679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5268467" y="406679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5657850" y="4066794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6047994" y="406679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6437376" y="4066794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6827519" y="406679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7216902" y="406679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7606283" y="4066794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4099559" y="4456938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4488941" y="4456938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6" y="329184"/>
                </a:moveTo>
                <a:lnTo>
                  <a:pt x="333756" y="0"/>
                </a:lnTo>
                <a:lnTo>
                  <a:pt x="0" y="0"/>
                </a:lnTo>
                <a:lnTo>
                  <a:pt x="0" y="329184"/>
                </a:lnTo>
                <a:lnTo>
                  <a:pt x="333756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4879085" y="4456938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5268467" y="4456938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5657850" y="4456938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6047994" y="4456938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6437376" y="4456938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6827519" y="4456938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7216902" y="4456938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7606283" y="4456938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4099559" y="4847082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4488941" y="4847082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6" y="329184"/>
                </a:moveTo>
                <a:lnTo>
                  <a:pt x="333756" y="0"/>
                </a:lnTo>
                <a:lnTo>
                  <a:pt x="0" y="0"/>
                </a:lnTo>
                <a:lnTo>
                  <a:pt x="0" y="329184"/>
                </a:lnTo>
                <a:lnTo>
                  <a:pt x="333756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4879085" y="4847082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5268467" y="4847082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5657850" y="4847082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6047994" y="4847082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6437376" y="4847082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6827519" y="4847082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7216902" y="4847082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7606283" y="4847082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4099559" y="5237226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4488941" y="5237226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6" y="329184"/>
                </a:moveTo>
                <a:lnTo>
                  <a:pt x="333756" y="0"/>
                </a:lnTo>
                <a:lnTo>
                  <a:pt x="0" y="0"/>
                </a:lnTo>
                <a:lnTo>
                  <a:pt x="0" y="329184"/>
                </a:lnTo>
                <a:lnTo>
                  <a:pt x="333756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4879085" y="5237226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5268467" y="5237226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5657850" y="5237226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6047994" y="5237226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6437376" y="5237226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6827519" y="5237226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7216902" y="5237226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7606283" y="5237226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4099559" y="562737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4488941" y="5627370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6" y="329184"/>
                </a:moveTo>
                <a:lnTo>
                  <a:pt x="333756" y="0"/>
                </a:lnTo>
                <a:lnTo>
                  <a:pt x="0" y="0"/>
                </a:lnTo>
                <a:lnTo>
                  <a:pt x="0" y="329184"/>
                </a:lnTo>
                <a:lnTo>
                  <a:pt x="333756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4879085" y="562737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5268467" y="562737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5657850" y="5627370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6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6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6047994" y="562737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6437376" y="5627370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6827519" y="562737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7216902" y="562737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7606283" y="5627370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4099559" y="601751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4488941" y="6017514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6" y="329184"/>
                </a:moveTo>
                <a:lnTo>
                  <a:pt x="333756" y="0"/>
                </a:lnTo>
                <a:lnTo>
                  <a:pt x="0" y="0"/>
                </a:lnTo>
                <a:lnTo>
                  <a:pt x="0" y="329184"/>
                </a:lnTo>
                <a:lnTo>
                  <a:pt x="333756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4879085" y="601751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5268467" y="601751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3" y="329184"/>
                </a:moveTo>
                <a:lnTo>
                  <a:pt x="332993" y="0"/>
                </a:lnTo>
                <a:lnTo>
                  <a:pt x="0" y="0"/>
                </a:lnTo>
                <a:lnTo>
                  <a:pt x="0" y="329184"/>
                </a:lnTo>
                <a:lnTo>
                  <a:pt x="332993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5657850" y="6017514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6047994" y="601751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6437376" y="6017514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6827519" y="601751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7216902" y="601751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7606283" y="6017514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 txBox="1"/>
          <p:nvPr/>
        </p:nvSpPr>
        <p:spPr>
          <a:xfrm>
            <a:off x="4079240" y="1752091"/>
            <a:ext cx="257111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425" b="1">
                <a:solidFill>
                  <a:srgbClr val="FFFFFF"/>
                </a:solidFill>
                <a:latin typeface="Arial Narrow"/>
                <a:cs typeface="Arial Narrow"/>
              </a:rPr>
              <a:t>Greater</a:t>
            </a:r>
            <a:r>
              <a:rPr dirty="0" sz="4200" spc="-5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200" spc="-555" b="1">
                <a:solidFill>
                  <a:srgbClr val="FFFFFF"/>
                </a:solidFill>
                <a:latin typeface="Arial Narrow"/>
                <a:cs typeface="Arial Narrow"/>
              </a:rPr>
              <a:t>Sudbury</a:t>
            </a:r>
            <a:endParaRPr sz="4200">
              <a:latin typeface="Arial Narrow"/>
              <a:cs typeface="Arial Narrow"/>
            </a:endParaRPr>
          </a:p>
        </p:txBody>
      </p:sp>
      <p:sp>
        <p:nvSpPr>
          <p:cNvPr id="108" name="object 108" descr=""/>
          <p:cNvSpPr/>
          <p:nvPr/>
        </p:nvSpPr>
        <p:spPr>
          <a:xfrm>
            <a:off x="8439150" y="2506217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3"/>
                </a:moveTo>
                <a:lnTo>
                  <a:pt x="332994" y="0"/>
                </a:lnTo>
                <a:lnTo>
                  <a:pt x="0" y="0"/>
                </a:lnTo>
                <a:lnTo>
                  <a:pt x="0" y="329183"/>
                </a:lnTo>
                <a:lnTo>
                  <a:pt x="332994" y="329183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/>
          <p:nvPr/>
        </p:nvSpPr>
        <p:spPr>
          <a:xfrm>
            <a:off x="8828531" y="2506217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/>
          <p:nvPr/>
        </p:nvSpPr>
        <p:spPr>
          <a:xfrm>
            <a:off x="9217914" y="2506217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/>
          <p:nvPr/>
        </p:nvSpPr>
        <p:spPr>
          <a:xfrm>
            <a:off x="9608057" y="2506217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/>
          <p:nvPr/>
        </p:nvSpPr>
        <p:spPr>
          <a:xfrm>
            <a:off x="9997440" y="2506217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/>
          <p:nvPr/>
        </p:nvSpPr>
        <p:spPr>
          <a:xfrm>
            <a:off x="10387583" y="2506217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/>
          <p:nvPr/>
        </p:nvSpPr>
        <p:spPr>
          <a:xfrm>
            <a:off x="10776966" y="2506217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/>
          <p:nvPr/>
        </p:nvSpPr>
        <p:spPr>
          <a:xfrm>
            <a:off x="11166347" y="2506217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/>
          <p:nvPr/>
        </p:nvSpPr>
        <p:spPr>
          <a:xfrm>
            <a:off x="11556492" y="2506217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11945873" y="2506217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/>
          <p:nvPr/>
        </p:nvSpPr>
        <p:spPr>
          <a:xfrm>
            <a:off x="8439150" y="2896361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/>
          <p:nvPr/>
        </p:nvSpPr>
        <p:spPr>
          <a:xfrm>
            <a:off x="8828531" y="2896361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/>
          <p:nvPr/>
        </p:nvSpPr>
        <p:spPr>
          <a:xfrm>
            <a:off x="9217914" y="2896361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/>
          <p:nvPr/>
        </p:nvSpPr>
        <p:spPr>
          <a:xfrm>
            <a:off x="9608057" y="2896361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/>
          <p:nvPr/>
        </p:nvSpPr>
        <p:spPr>
          <a:xfrm>
            <a:off x="9997440" y="2896361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/>
          <p:nvPr/>
        </p:nvSpPr>
        <p:spPr>
          <a:xfrm>
            <a:off x="10387583" y="2896361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/>
          <p:nvPr/>
        </p:nvSpPr>
        <p:spPr>
          <a:xfrm>
            <a:off x="10776966" y="2896361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 descr=""/>
          <p:cNvSpPr/>
          <p:nvPr/>
        </p:nvSpPr>
        <p:spPr>
          <a:xfrm>
            <a:off x="11166347" y="2896361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/>
          <p:nvPr/>
        </p:nvSpPr>
        <p:spPr>
          <a:xfrm>
            <a:off x="11556492" y="2896361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/>
          <p:nvPr/>
        </p:nvSpPr>
        <p:spPr>
          <a:xfrm>
            <a:off x="11945873" y="2896361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/>
          <p:nvPr/>
        </p:nvSpPr>
        <p:spPr>
          <a:xfrm>
            <a:off x="8439150" y="3286505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/>
          <p:nvPr/>
        </p:nvSpPr>
        <p:spPr>
          <a:xfrm>
            <a:off x="8828531" y="3286505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/>
          <p:nvPr/>
        </p:nvSpPr>
        <p:spPr>
          <a:xfrm>
            <a:off x="9217914" y="3286505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"/>
          <p:cNvSpPr/>
          <p:nvPr/>
        </p:nvSpPr>
        <p:spPr>
          <a:xfrm>
            <a:off x="9608057" y="3286505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 descr=""/>
          <p:cNvSpPr/>
          <p:nvPr/>
        </p:nvSpPr>
        <p:spPr>
          <a:xfrm>
            <a:off x="9997440" y="3286505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 descr=""/>
          <p:cNvSpPr/>
          <p:nvPr/>
        </p:nvSpPr>
        <p:spPr>
          <a:xfrm>
            <a:off x="10387583" y="3286505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 descr=""/>
          <p:cNvSpPr/>
          <p:nvPr/>
        </p:nvSpPr>
        <p:spPr>
          <a:xfrm>
            <a:off x="10776966" y="3286505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 descr=""/>
          <p:cNvSpPr/>
          <p:nvPr/>
        </p:nvSpPr>
        <p:spPr>
          <a:xfrm>
            <a:off x="11166347" y="3286505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 descr=""/>
          <p:cNvSpPr/>
          <p:nvPr/>
        </p:nvSpPr>
        <p:spPr>
          <a:xfrm>
            <a:off x="11556492" y="3286505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 descr=""/>
          <p:cNvSpPr/>
          <p:nvPr/>
        </p:nvSpPr>
        <p:spPr>
          <a:xfrm>
            <a:off x="11945873" y="3286505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 descr=""/>
          <p:cNvSpPr/>
          <p:nvPr/>
        </p:nvSpPr>
        <p:spPr>
          <a:xfrm>
            <a:off x="8439150" y="367665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 descr=""/>
          <p:cNvSpPr/>
          <p:nvPr/>
        </p:nvSpPr>
        <p:spPr>
          <a:xfrm>
            <a:off x="8828531" y="367665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 descr=""/>
          <p:cNvSpPr/>
          <p:nvPr/>
        </p:nvSpPr>
        <p:spPr>
          <a:xfrm>
            <a:off x="9217914" y="3676650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 descr=""/>
          <p:cNvSpPr/>
          <p:nvPr/>
        </p:nvSpPr>
        <p:spPr>
          <a:xfrm>
            <a:off x="9608057" y="367665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 descr=""/>
          <p:cNvSpPr/>
          <p:nvPr/>
        </p:nvSpPr>
        <p:spPr>
          <a:xfrm>
            <a:off x="9997440" y="367665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 descr=""/>
          <p:cNvSpPr/>
          <p:nvPr/>
        </p:nvSpPr>
        <p:spPr>
          <a:xfrm>
            <a:off x="10387583" y="367665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 descr=""/>
          <p:cNvSpPr/>
          <p:nvPr/>
        </p:nvSpPr>
        <p:spPr>
          <a:xfrm>
            <a:off x="10776966" y="367665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 descr=""/>
          <p:cNvSpPr/>
          <p:nvPr/>
        </p:nvSpPr>
        <p:spPr>
          <a:xfrm>
            <a:off x="11166347" y="3676650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"/>
          <p:cNvSpPr/>
          <p:nvPr/>
        </p:nvSpPr>
        <p:spPr>
          <a:xfrm>
            <a:off x="11556492" y="367665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 descr=""/>
          <p:cNvSpPr/>
          <p:nvPr/>
        </p:nvSpPr>
        <p:spPr>
          <a:xfrm>
            <a:off x="11945873" y="3676650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 descr=""/>
          <p:cNvSpPr/>
          <p:nvPr/>
        </p:nvSpPr>
        <p:spPr>
          <a:xfrm>
            <a:off x="8439150" y="406679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 descr=""/>
          <p:cNvSpPr/>
          <p:nvPr/>
        </p:nvSpPr>
        <p:spPr>
          <a:xfrm>
            <a:off x="8828531" y="406679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 descr=""/>
          <p:cNvSpPr/>
          <p:nvPr/>
        </p:nvSpPr>
        <p:spPr>
          <a:xfrm>
            <a:off x="9217914" y="4066794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 descr=""/>
          <p:cNvSpPr/>
          <p:nvPr/>
        </p:nvSpPr>
        <p:spPr>
          <a:xfrm>
            <a:off x="9608057" y="406679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 descr=""/>
          <p:cNvSpPr/>
          <p:nvPr/>
        </p:nvSpPr>
        <p:spPr>
          <a:xfrm>
            <a:off x="9997440" y="406679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 descr=""/>
          <p:cNvSpPr/>
          <p:nvPr/>
        </p:nvSpPr>
        <p:spPr>
          <a:xfrm>
            <a:off x="10387583" y="406679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 descr=""/>
          <p:cNvSpPr/>
          <p:nvPr/>
        </p:nvSpPr>
        <p:spPr>
          <a:xfrm>
            <a:off x="10776966" y="406679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 descr=""/>
          <p:cNvSpPr/>
          <p:nvPr/>
        </p:nvSpPr>
        <p:spPr>
          <a:xfrm>
            <a:off x="11166347" y="4066794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 descr=""/>
          <p:cNvSpPr/>
          <p:nvPr/>
        </p:nvSpPr>
        <p:spPr>
          <a:xfrm>
            <a:off x="11556492" y="406679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 descr=""/>
          <p:cNvSpPr/>
          <p:nvPr/>
        </p:nvSpPr>
        <p:spPr>
          <a:xfrm>
            <a:off x="11945873" y="4066794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 descr=""/>
          <p:cNvSpPr/>
          <p:nvPr/>
        </p:nvSpPr>
        <p:spPr>
          <a:xfrm>
            <a:off x="8439150" y="4456938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 descr=""/>
          <p:cNvSpPr/>
          <p:nvPr/>
        </p:nvSpPr>
        <p:spPr>
          <a:xfrm>
            <a:off x="8828531" y="4456938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 descr=""/>
          <p:cNvSpPr/>
          <p:nvPr/>
        </p:nvSpPr>
        <p:spPr>
          <a:xfrm>
            <a:off x="9217914" y="4456938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 descr=""/>
          <p:cNvSpPr/>
          <p:nvPr/>
        </p:nvSpPr>
        <p:spPr>
          <a:xfrm>
            <a:off x="9608057" y="4456938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 descr=""/>
          <p:cNvSpPr/>
          <p:nvPr/>
        </p:nvSpPr>
        <p:spPr>
          <a:xfrm>
            <a:off x="9997440" y="4456938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 descr=""/>
          <p:cNvSpPr/>
          <p:nvPr/>
        </p:nvSpPr>
        <p:spPr>
          <a:xfrm>
            <a:off x="10387583" y="4456938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 descr=""/>
          <p:cNvSpPr/>
          <p:nvPr/>
        </p:nvSpPr>
        <p:spPr>
          <a:xfrm>
            <a:off x="10776966" y="4456938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 descr=""/>
          <p:cNvSpPr/>
          <p:nvPr/>
        </p:nvSpPr>
        <p:spPr>
          <a:xfrm>
            <a:off x="11166347" y="4456938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 descr=""/>
          <p:cNvSpPr/>
          <p:nvPr/>
        </p:nvSpPr>
        <p:spPr>
          <a:xfrm>
            <a:off x="11556492" y="4456938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 descr=""/>
          <p:cNvSpPr/>
          <p:nvPr/>
        </p:nvSpPr>
        <p:spPr>
          <a:xfrm>
            <a:off x="11945873" y="4456938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 descr=""/>
          <p:cNvSpPr/>
          <p:nvPr/>
        </p:nvSpPr>
        <p:spPr>
          <a:xfrm>
            <a:off x="8439150" y="4847082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 descr=""/>
          <p:cNvSpPr/>
          <p:nvPr/>
        </p:nvSpPr>
        <p:spPr>
          <a:xfrm>
            <a:off x="8828531" y="4847082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 descr=""/>
          <p:cNvSpPr/>
          <p:nvPr/>
        </p:nvSpPr>
        <p:spPr>
          <a:xfrm>
            <a:off x="9217914" y="4847082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 descr=""/>
          <p:cNvSpPr/>
          <p:nvPr/>
        </p:nvSpPr>
        <p:spPr>
          <a:xfrm>
            <a:off x="9608057" y="4847082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 descr=""/>
          <p:cNvSpPr/>
          <p:nvPr/>
        </p:nvSpPr>
        <p:spPr>
          <a:xfrm>
            <a:off x="9997440" y="4847082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 descr=""/>
          <p:cNvSpPr/>
          <p:nvPr/>
        </p:nvSpPr>
        <p:spPr>
          <a:xfrm>
            <a:off x="10387583" y="4847082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 descr=""/>
          <p:cNvSpPr/>
          <p:nvPr/>
        </p:nvSpPr>
        <p:spPr>
          <a:xfrm>
            <a:off x="10776966" y="4847082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 descr=""/>
          <p:cNvSpPr/>
          <p:nvPr/>
        </p:nvSpPr>
        <p:spPr>
          <a:xfrm>
            <a:off x="11166347" y="4847082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 descr=""/>
          <p:cNvSpPr/>
          <p:nvPr/>
        </p:nvSpPr>
        <p:spPr>
          <a:xfrm>
            <a:off x="11556492" y="4847082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 descr=""/>
          <p:cNvSpPr/>
          <p:nvPr/>
        </p:nvSpPr>
        <p:spPr>
          <a:xfrm>
            <a:off x="11945873" y="4847082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 descr=""/>
          <p:cNvSpPr/>
          <p:nvPr/>
        </p:nvSpPr>
        <p:spPr>
          <a:xfrm>
            <a:off x="8439150" y="5237226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 descr=""/>
          <p:cNvSpPr/>
          <p:nvPr/>
        </p:nvSpPr>
        <p:spPr>
          <a:xfrm>
            <a:off x="8828531" y="5237226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 descr=""/>
          <p:cNvSpPr/>
          <p:nvPr/>
        </p:nvSpPr>
        <p:spPr>
          <a:xfrm>
            <a:off x="9217914" y="5237226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 descr=""/>
          <p:cNvSpPr/>
          <p:nvPr/>
        </p:nvSpPr>
        <p:spPr>
          <a:xfrm>
            <a:off x="9608057" y="5237226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 descr=""/>
          <p:cNvSpPr/>
          <p:nvPr/>
        </p:nvSpPr>
        <p:spPr>
          <a:xfrm>
            <a:off x="9997440" y="5237226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 descr=""/>
          <p:cNvSpPr/>
          <p:nvPr/>
        </p:nvSpPr>
        <p:spPr>
          <a:xfrm>
            <a:off x="10387583" y="5237226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 descr=""/>
          <p:cNvSpPr/>
          <p:nvPr/>
        </p:nvSpPr>
        <p:spPr>
          <a:xfrm>
            <a:off x="10776966" y="5237226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 descr=""/>
          <p:cNvSpPr/>
          <p:nvPr/>
        </p:nvSpPr>
        <p:spPr>
          <a:xfrm>
            <a:off x="11166347" y="5237226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 descr=""/>
          <p:cNvSpPr/>
          <p:nvPr/>
        </p:nvSpPr>
        <p:spPr>
          <a:xfrm>
            <a:off x="11556492" y="5237226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 descr=""/>
          <p:cNvSpPr/>
          <p:nvPr/>
        </p:nvSpPr>
        <p:spPr>
          <a:xfrm>
            <a:off x="11945873" y="5237226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 descr=""/>
          <p:cNvSpPr/>
          <p:nvPr/>
        </p:nvSpPr>
        <p:spPr>
          <a:xfrm>
            <a:off x="8439150" y="562737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 descr=""/>
          <p:cNvSpPr/>
          <p:nvPr/>
        </p:nvSpPr>
        <p:spPr>
          <a:xfrm>
            <a:off x="8828531" y="562737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 descr=""/>
          <p:cNvSpPr/>
          <p:nvPr/>
        </p:nvSpPr>
        <p:spPr>
          <a:xfrm>
            <a:off x="9217914" y="5627370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 descr=""/>
          <p:cNvSpPr/>
          <p:nvPr/>
        </p:nvSpPr>
        <p:spPr>
          <a:xfrm>
            <a:off x="9608057" y="562737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 descr=""/>
          <p:cNvSpPr/>
          <p:nvPr/>
        </p:nvSpPr>
        <p:spPr>
          <a:xfrm>
            <a:off x="9997440" y="562737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 descr=""/>
          <p:cNvSpPr/>
          <p:nvPr/>
        </p:nvSpPr>
        <p:spPr>
          <a:xfrm>
            <a:off x="10387583" y="562737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 descr=""/>
          <p:cNvSpPr/>
          <p:nvPr/>
        </p:nvSpPr>
        <p:spPr>
          <a:xfrm>
            <a:off x="10776966" y="562737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 descr=""/>
          <p:cNvSpPr/>
          <p:nvPr/>
        </p:nvSpPr>
        <p:spPr>
          <a:xfrm>
            <a:off x="11166347" y="5627370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 descr=""/>
          <p:cNvSpPr/>
          <p:nvPr/>
        </p:nvSpPr>
        <p:spPr>
          <a:xfrm>
            <a:off x="11556492" y="5627370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 descr=""/>
          <p:cNvSpPr/>
          <p:nvPr/>
        </p:nvSpPr>
        <p:spPr>
          <a:xfrm>
            <a:off x="11945873" y="5627370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 descr=""/>
          <p:cNvSpPr/>
          <p:nvPr/>
        </p:nvSpPr>
        <p:spPr>
          <a:xfrm>
            <a:off x="8439150" y="601751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 descr=""/>
          <p:cNvSpPr/>
          <p:nvPr/>
        </p:nvSpPr>
        <p:spPr>
          <a:xfrm>
            <a:off x="8828531" y="601751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 descr=""/>
          <p:cNvSpPr/>
          <p:nvPr/>
        </p:nvSpPr>
        <p:spPr>
          <a:xfrm>
            <a:off x="9217914" y="6017514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 descr=""/>
          <p:cNvSpPr/>
          <p:nvPr/>
        </p:nvSpPr>
        <p:spPr>
          <a:xfrm>
            <a:off x="9608057" y="601751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 descr=""/>
          <p:cNvSpPr/>
          <p:nvPr/>
        </p:nvSpPr>
        <p:spPr>
          <a:xfrm>
            <a:off x="9997440" y="601751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 descr=""/>
          <p:cNvSpPr/>
          <p:nvPr/>
        </p:nvSpPr>
        <p:spPr>
          <a:xfrm>
            <a:off x="10387583" y="601751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 descr=""/>
          <p:cNvSpPr/>
          <p:nvPr/>
        </p:nvSpPr>
        <p:spPr>
          <a:xfrm>
            <a:off x="10776966" y="601751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 descr=""/>
          <p:cNvSpPr/>
          <p:nvPr/>
        </p:nvSpPr>
        <p:spPr>
          <a:xfrm>
            <a:off x="11166347" y="6017514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 descr=""/>
          <p:cNvSpPr/>
          <p:nvPr/>
        </p:nvSpPr>
        <p:spPr>
          <a:xfrm>
            <a:off x="11556492" y="6017514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332994" y="329184"/>
                </a:moveTo>
                <a:lnTo>
                  <a:pt x="332994" y="0"/>
                </a:lnTo>
                <a:lnTo>
                  <a:pt x="0" y="0"/>
                </a:lnTo>
                <a:lnTo>
                  <a:pt x="0" y="329184"/>
                </a:lnTo>
                <a:lnTo>
                  <a:pt x="332994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 descr=""/>
          <p:cNvSpPr/>
          <p:nvPr/>
        </p:nvSpPr>
        <p:spPr>
          <a:xfrm>
            <a:off x="11945873" y="6017514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329184"/>
                </a:moveTo>
                <a:lnTo>
                  <a:pt x="333755" y="0"/>
                </a:lnTo>
                <a:lnTo>
                  <a:pt x="0" y="0"/>
                </a:lnTo>
                <a:lnTo>
                  <a:pt x="0" y="329184"/>
                </a:lnTo>
                <a:lnTo>
                  <a:pt x="333755" y="329184"/>
                </a:lnTo>
                <a:close/>
              </a:path>
            </a:pathLst>
          </a:custGeom>
          <a:solidFill>
            <a:srgbClr val="6AA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 descr=""/>
          <p:cNvSpPr txBox="1"/>
          <p:nvPr/>
        </p:nvSpPr>
        <p:spPr>
          <a:xfrm>
            <a:off x="8418830" y="1752091"/>
            <a:ext cx="252031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450" b="1">
                <a:solidFill>
                  <a:srgbClr val="FFFFFF"/>
                </a:solidFill>
                <a:latin typeface="Arial Narrow"/>
                <a:cs typeface="Arial Narrow"/>
              </a:rPr>
              <a:t>Kawartha</a:t>
            </a:r>
            <a:r>
              <a:rPr dirty="0" sz="4200" spc="-525" b="1">
                <a:solidFill>
                  <a:srgbClr val="FFFFFF"/>
                </a:solidFill>
                <a:latin typeface="Arial Narrow"/>
                <a:cs typeface="Arial Narrow"/>
              </a:rPr>
              <a:t> Lakes</a:t>
            </a:r>
            <a:endParaRPr sz="4200">
              <a:latin typeface="Arial Narrow"/>
              <a:cs typeface="Arial Narrow"/>
            </a:endParaRPr>
          </a:p>
        </p:txBody>
      </p:sp>
      <p:sp>
        <p:nvSpPr>
          <p:cNvPr id="210" name="object 2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5"/>
              <a:t> </a:t>
            </a:r>
            <a:r>
              <a:rPr dirty="0"/>
              <a:t>KPMG</a:t>
            </a:r>
            <a:r>
              <a:rPr dirty="0" spc="30"/>
              <a:t> </a:t>
            </a:r>
            <a:r>
              <a:rPr dirty="0"/>
              <a:t>LLP,</a:t>
            </a:r>
            <a:r>
              <a:rPr dirty="0" spc="55"/>
              <a:t> </a:t>
            </a:r>
            <a:r>
              <a:rPr dirty="0"/>
              <a:t>an</a:t>
            </a:r>
            <a:r>
              <a:rPr dirty="0" spc="50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5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7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75"/>
              <a:t> </a:t>
            </a:r>
            <a:r>
              <a:rPr dirty="0"/>
              <a:t>organization</a:t>
            </a:r>
            <a:r>
              <a:rPr dirty="0" spc="8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8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5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65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0"/>
              <a:t> </a:t>
            </a:r>
            <a:r>
              <a:rPr dirty="0"/>
              <a:t>reserved.</a:t>
            </a:r>
            <a:r>
              <a:rPr dirty="0" spc="60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0"/>
              <a:t> </a:t>
            </a:r>
            <a:r>
              <a:rPr dirty="0"/>
              <a:t>and</a:t>
            </a:r>
            <a:r>
              <a:rPr dirty="0" spc="65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55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0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independent</a:t>
            </a:r>
            <a:r>
              <a:rPr dirty="0" spc="7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 spc="-10"/>
              <a:t>organization.</a:t>
            </a:r>
          </a:p>
        </p:txBody>
      </p:sp>
      <p:sp>
        <p:nvSpPr>
          <p:cNvPr id="211" name="object 2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12</a:t>
            </a:fld>
          </a:p>
        </p:txBody>
      </p:sp>
      <p:sp>
        <p:nvSpPr>
          <p:cNvPr id="212" name="object 2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209" name="object 209" descr=""/>
          <p:cNvSpPr txBox="1"/>
          <p:nvPr/>
        </p:nvSpPr>
        <p:spPr>
          <a:xfrm>
            <a:off x="730250" y="1983740"/>
            <a:ext cx="3002280" cy="3736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5565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average,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Greater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Sudbury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charges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$3,129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 residential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taxes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per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household,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compared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2140585" algn="l"/>
              </a:tabLst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$3,023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household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Kawartha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Lakes.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differential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$106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arguably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due,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large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part,</a:t>
            </a:r>
            <a:r>
              <a:rPr dirty="0" sz="21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b="1" i="1">
                <a:solidFill>
                  <a:srgbClr val="FFFFCC"/>
                </a:solidFill>
                <a:latin typeface="Arial"/>
                <a:cs typeface="Arial"/>
              </a:rPr>
              <a:t>differences</a:t>
            </a:r>
            <a:r>
              <a:rPr dirty="0" sz="2500" spc="-20" b="1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spc="-25" b="1" i="1">
                <a:solidFill>
                  <a:srgbClr val="FFFFCC"/>
                </a:solidFill>
                <a:latin typeface="Arial"/>
                <a:cs typeface="Arial"/>
              </a:rPr>
              <a:t>in</a:t>
            </a:r>
            <a:endParaRPr sz="2500">
              <a:latin typeface="Arial"/>
              <a:cs typeface="Arial"/>
            </a:endParaRPr>
          </a:p>
          <a:p>
            <a:pPr marL="12700" marR="896619">
              <a:lnSpc>
                <a:spcPct val="100800"/>
              </a:lnSpc>
              <a:spcBef>
                <a:spcPts val="5"/>
              </a:spcBef>
            </a:pPr>
            <a:r>
              <a:rPr dirty="0" sz="2500" b="1" i="1">
                <a:solidFill>
                  <a:srgbClr val="FFFFCC"/>
                </a:solidFill>
                <a:latin typeface="Arial"/>
                <a:cs typeface="Arial"/>
              </a:rPr>
              <a:t>services </a:t>
            </a:r>
            <a:r>
              <a:rPr dirty="0" sz="2500" spc="-25" b="1" i="1">
                <a:solidFill>
                  <a:srgbClr val="FFFFCC"/>
                </a:solidFill>
                <a:latin typeface="Arial"/>
                <a:cs typeface="Arial"/>
              </a:rPr>
              <a:t>and</a:t>
            </a:r>
            <a:r>
              <a:rPr dirty="0" sz="2500" spc="-25" b="1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b="1" i="1">
                <a:solidFill>
                  <a:srgbClr val="FFFFCC"/>
                </a:solidFill>
                <a:latin typeface="Arial"/>
                <a:cs typeface="Arial"/>
              </a:rPr>
              <a:t>service </a:t>
            </a:r>
            <a:r>
              <a:rPr dirty="0" sz="2500" spc="-10" b="1" i="1">
                <a:solidFill>
                  <a:srgbClr val="FFFFCC"/>
                </a:solidFill>
                <a:latin typeface="Arial"/>
                <a:cs typeface="Arial"/>
              </a:rPr>
              <a:t>levels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1D48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53846" y="6866381"/>
            <a:ext cx="509270" cy="204470"/>
          </a:xfrm>
          <a:custGeom>
            <a:avLst/>
            <a:gdLst/>
            <a:ahLst/>
            <a:cxnLst/>
            <a:rect l="l" t="t" r="r" b="b"/>
            <a:pathLst>
              <a:path w="509269" h="204470">
                <a:moveTo>
                  <a:pt x="509016" y="159258"/>
                </a:moveTo>
                <a:lnTo>
                  <a:pt x="509016" y="0"/>
                </a:lnTo>
                <a:lnTo>
                  <a:pt x="395478" y="0"/>
                </a:lnTo>
                <a:lnTo>
                  <a:pt x="395478" y="102108"/>
                </a:lnTo>
                <a:lnTo>
                  <a:pt x="392430" y="104394"/>
                </a:lnTo>
                <a:lnTo>
                  <a:pt x="389382" y="107442"/>
                </a:lnTo>
                <a:lnTo>
                  <a:pt x="386334" y="111252"/>
                </a:lnTo>
                <a:lnTo>
                  <a:pt x="386334" y="0"/>
                </a:lnTo>
                <a:lnTo>
                  <a:pt x="273558" y="0"/>
                </a:lnTo>
                <a:lnTo>
                  <a:pt x="273558" y="92964"/>
                </a:lnTo>
                <a:lnTo>
                  <a:pt x="264414" y="92964"/>
                </a:lnTo>
                <a:lnTo>
                  <a:pt x="264414" y="0"/>
                </a:lnTo>
                <a:lnTo>
                  <a:pt x="150876" y="0"/>
                </a:lnTo>
                <a:lnTo>
                  <a:pt x="150876" y="92964"/>
                </a:lnTo>
                <a:lnTo>
                  <a:pt x="141732" y="92964"/>
                </a:lnTo>
                <a:lnTo>
                  <a:pt x="141732" y="0"/>
                </a:lnTo>
                <a:lnTo>
                  <a:pt x="28956" y="0"/>
                </a:lnTo>
                <a:lnTo>
                  <a:pt x="28956" y="105918"/>
                </a:lnTo>
                <a:lnTo>
                  <a:pt x="0" y="201930"/>
                </a:lnTo>
                <a:lnTo>
                  <a:pt x="25146" y="201930"/>
                </a:lnTo>
                <a:lnTo>
                  <a:pt x="32765" y="176828"/>
                </a:lnTo>
                <a:lnTo>
                  <a:pt x="32765" y="3810"/>
                </a:lnTo>
                <a:lnTo>
                  <a:pt x="137922" y="3810"/>
                </a:lnTo>
                <a:lnTo>
                  <a:pt x="137922" y="189603"/>
                </a:lnTo>
                <a:lnTo>
                  <a:pt x="147066" y="160020"/>
                </a:lnTo>
                <a:lnTo>
                  <a:pt x="153162" y="160020"/>
                </a:lnTo>
                <a:lnTo>
                  <a:pt x="153162" y="140970"/>
                </a:lnTo>
                <a:lnTo>
                  <a:pt x="154686" y="135255"/>
                </a:lnTo>
                <a:lnTo>
                  <a:pt x="154686" y="3810"/>
                </a:lnTo>
                <a:lnTo>
                  <a:pt x="259842" y="3810"/>
                </a:lnTo>
                <a:lnTo>
                  <a:pt x="259842" y="201930"/>
                </a:lnTo>
                <a:lnTo>
                  <a:pt x="277368" y="201930"/>
                </a:lnTo>
                <a:lnTo>
                  <a:pt x="277368" y="3810"/>
                </a:lnTo>
                <a:lnTo>
                  <a:pt x="382524" y="3810"/>
                </a:lnTo>
                <a:lnTo>
                  <a:pt x="382524" y="195864"/>
                </a:lnTo>
                <a:lnTo>
                  <a:pt x="386810" y="198751"/>
                </a:lnTo>
                <a:lnTo>
                  <a:pt x="396811" y="202215"/>
                </a:lnTo>
                <a:lnTo>
                  <a:pt x="399288" y="202602"/>
                </a:lnTo>
                <a:lnTo>
                  <a:pt x="399288" y="159258"/>
                </a:lnTo>
                <a:lnTo>
                  <a:pt x="400050" y="159258"/>
                </a:lnTo>
                <a:lnTo>
                  <a:pt x="400050" y="3810"/>
                </a:lnTo>
                <a:lnTo>
                  <a:pt x="505206" y="3810"/>
                </a:lnTo>
                <a:lnTo>
                  <a:pt x="505206" y="159258"/>
                </a:lnTo>
                <a:lnTo>
                  <a:pt x="509016" y="159258"/>
                </a:lnTo>
                <a:close/>
              </a:path>
              <a:path w="509269" h="204470">
                <a:moveTo>
                  <a:pt x="57912" y="92964"/>
                </a:moveTo>
                <a:lnTo>
                  <a:pt x="32765" y="92964"/>
                </a:lnTo>
                <a:lnTo>
                  <a:pt x="32765" y="176828"/>
                </a:lnTo>
                <a:lnTo>
                  <a:pt x="38100" y="159258"/>
                </a:lnTo>
                <a:lnTo>
                  <a:pt x="41148" y="159258"/>
                </a:lnTo>
                <a:lnTo>
                  <a:pt x="44196" y="165354"/>
                </a:lnTo>
                <a:lnTo>
                  <a:pt x="44196" y="137922"/>
                </a:lnTo>
                <a:lnTo>
                  <a:pt x="57912" y="92964"/>
                </a:lnTo>
                <a:close/>
              </a:path>
              <a:path w="509269" h="204470">
                <a:moveTo>
                  <a:pt x="120396" y="92964"/>
                </a:moveTo>
                <a:lnTo>
                  <a:pt x="86106" y="92964"/>
                </a:lnTo>
                <a:lnTo>
                  <a:pt x="44196" y="137922"/>
                </a:lnTo>
                <a:lnTo>
                  <a:pt x="44196" y="165354"/>
                </a:lnTo>
                <a:lnTo>
                  <a:pt x="62484" y="201930"/>
                </a:lnTo>
                <a:lnTo>
                  <a:pt x="67056" y="201930"/>
                </a:lnTo>
                <a:lnTo>
                  <a:pt x="67056" y="147828"/>
                </a:lnTo>
                <a:lnTo>
                  <a:pt x="120396" y="92964"/>
                </a:lnTo>
                <a:close/>
              </a:path>
              <a:path w="509269" h="204470">
                <a:moveTo>
                  <a:pt x="137922" y="189603"/>
                </a:moveTo>
                <a:lnTo>
                  <a:pt x="137922" y="98298"/>
                </a:lnTo>
                <a:lnTo>
                  <a:pt x="136398" y="103632"/>
                </a:lnTo>
                <a:lnTo>
                  <a:pt x="121158" y="153924"/>
                </a:lnTo>
                <a:lnTo>
                  <a:pt x="120396" y="155448"/>
                </a:lnTo>
                <a:lnTo>
                  <a:pt x="70865" y="155448"/>
                </a:lnTo>
                <a:lnTo>
                  <a:pt x="67056" y="147828"/>
                </a:lnTo>
                <a:lnTo>
                  <a:pt x="67056" y="201930"/>
                </a:lnTo>
                <a:lnTo>
                  <a:pt x="73151" y="201930"/>
                </a:lnTo>
                <a:lnTo>
                  <a:pt x="73151" y="159258"/>
                </a:lnTo>
                <a:lnTo>
                  <a:pt x="118872" y="159258"/>
                </a:lnTo>
                <a:lnTo>
                  <a:pt x="118872" y="201930"/>
                </a:lnTo>
                <a:lnTo>
                  <a:pt x="134112" y="201930"/>
                </a:lnTo>
                <a:lnTo>
                  <a:pt x="137922" y="189603"/>
                </a:lnTo>
                <a:close/>
              </a:path>
              <a:path w="509269" h="204470">
                <a:moveTo>
                  <a:pt x="93726" y="201930"/>
                </a:moveTo>
                <a:lnTo>
                  <a:pt x="73151" y="159258"/>
                </a:lnTo>
                <a:lnTo>
                  <a:pt x="73151" y="201930"/>
                </a:lnTo>
                <a:lnTo>
                  <a:pt x="93726" y="201930"/>
                </a:lnTo>
                <a:close/>
              </a:path>
              <a:path w="509269" h="204470">
                <a:moveTo>
                  <a:pt x="118872" y="201930"/>
                </a:moveTo>
                <a:lnTo>
                  <a:pt x="118872" y="159258"/>
                </a:lnTo>
                <a:lnTo>
                  <a:pt x="106680" y="201930"/>
                </a:lnTo>
                <a:lnTo>
                  <a:pt x="118872" y="201930"/>
                </a:lnTo>
                <a:close/>
              </a:path>
              <a:path w="509269" h="204470">
                <a:moveTo>
                  <a:pt x="188976" y="155049"/>
                </a:moveTo>
                <a:lnTo>
                  <a:pt x="188976" y="119634"/>
                </a:lnTo>
                <a:lnTo>
                  <a:pt x="186690" y="124968"/>
                </a:lnTo>
                <a:lnTo>
                  <a:pt x="184130" y="131433"/>
                </a:lnTo>
                <a:lnTo>
                  <a:pt x="180498" y="136112"/>
                </a:lnTo>
                <a:lnTo>
                  <a:pt x="175009" y="139219"/>
                </a:lnTo>
                <a:lnTo>
                  <a:pt x="166878" y="140970"/>
                </a:lnTo>
                <a:lnTo>
                  <a:pt x="153162" y="140970"/>
                </a:lnTo>
                <a:lnTo>
                  <a:pt x="153162" y="159258"/>
                </a:lnTo>
                <a:lnTo>
                  <a:pt x="188214" y="159258"/>
                </a:lnTo>
                <a:lnTo>
                  <a:pt x="188214" y="155448"/>
                </a:lnTo>
                <a:lnTo>
                  <a:pt x="188976" y="155049"/>
                </a:lnTo>
                <a:close/>
              </a:path>
              <a:path w="509269" h="204470">
                <a:moveTo>
                  <a:pt x="214372" y="117407"/>
                </a:moveTo>
                <a:lnTo>
                  <a:pt x="188976" y="93223"/>
                </a:lnTo>
                <a:lnTo>
                  <a:pt x="188214" y="93170"/>
                </a:lnTo>
                <a:lnTo>
                  <a:pt x="186690" y="93063"/>
                </a:lnTo>
                <a:lnTo>
                  <a:pt x="154686" y="92964"/>
                </a:lnTo>
                <a:lnTo>
                  <a:pt x="154686" y="135255"/>
                </a:lnTo>
                <a:lnTo>
                  <a:pt x="156210" y="129540"/>
                </a:lnTo>
                <a:lnTo>
                  <a:pt x="157734" y="123444"/>
                </a:lnTo>
                <a:lnTo>
                  <a:pt x="161544" y="110490"/>
                </a:lnTo>
                <a:lnTo>
                  <a:pt x="185166" y="110490"/>
                </a:lnTo>
                <a:lnTo>
                  <a:pt x="187452" y="113538"/>
                </a:lnTo>
                <a:lnTo>
                  <a:pt x="188976" y="115824"/>
                </a:lnTo>
                <a:lnTo>
                  <a:pt x="188976" y="155049"/>
                </a:lnTo>
                <a:lnTo>
                  <a:pt x="197500" y="150590"/>
                </a:lnTo>
                <a:lnTo>
                  <a:pt x="204787" y="144018"/>
                </a:lnTo>
                <a:lnTo>
                  <a:pt x="210073" y="135731"/>
                </a:lnTo>
                <a:lnTo>
                  <a:pt x="213360" y="125730"/>
                </a:lnTo>
                <a:lnTo>
                  <a:pt x="214372" y="117407"/>
                </a:lnTo>
                <a:close/>
              </a:path>
              <a:path w="509269" h="204470">
                <a:moveTo>
                  <a:pt x="259842" y="201930"/>
                </a:moveTo>
                <a:lnTo>
                  <a:pt x="259842" y="92964"/>
                </a:lnTo>
                <a:lnTo>
                  <a:pt x="233934" y="92964"/>
                </a:lnTo>
                <a:lnTo>
                  <a:pt x="215646" y="155448"/>
                </a:lnTo>
                <a:lnTo>
                  <a:pt x="188214" y="155448"/>
                </a:lnTo>
                <a:lnTo>
                  <a:pt x="188214" y="159258"/>
                </a:lnTo>
                <a:lnTo>
                  <a:pt x="214026" y="159258"/>
                </a:lnTo>
                <a:lnTo>
                  <a:pt x="214026" y="201930"/>
                </a:lnTo>
                <a:lnTo>
                  <a:pt x="230124" y="201930"/>
                </a:lnTo>
                <a:lnTo>
                  <a:pt x="242316" y="159258"/>
                </a:lnTo>
                <a:lnTo>
                  <a:pt x="243078" y="159258"/>
                </a:lnTo>
                <a:lnTo>
                  <a:pt x="243078" y="155448"/>
                </a:lnTo>
                <a:lnTo>
                  <a:pt x="254508" y="116586"/>
                </a:lnTo>
                <a:lnTo>
                  <a:pt x="254508" y="159258"/>
                </a:lnTo>
                <a:lnTo>
                  <a:pt x="255270" y="201930"/>
                </a:lnTo>
                <a:lnTo>
                  <a:pt x="259842" y="201930"/>
                </a:lnTo>
                <a:close/>
              </a:path>
              <a:path w="509269" h="204470">
                <a:moveTo>
                  <a:pt x="214026" y="201930"/>
                </a:moveTo>
                <a:lnTo>
                  <a:pt x="214026" y="159591"/>
                </a:lnTo>
                <a:lnTo>
                  <a:pt x="201930" y="201930"/>
                </a:lnTo>
                <a:lnTo>
                  <a:pt x="214026" y="201930"/>
                </a:lnTo>
                <a:close/>
              </a:path>
              <a:path w="509269" h="204470">
                <a:moveTo>
                  <a:pt x="254508" y="159258"/>
                </a:moveTo>
                <a:lnTo>
                  <a:pt x="254508" y="155448"/>
                </a:lnTo>
                <a:lnTo>
                  <a:pt x="243078" y="155448"/>
                </a:lnTo>
                <a:lnTo>
                  <a:pt x="243078" y="159258"/>
                </a:lnTo>
                <a:lnTo>
                  <a:pt x="254508" y="159258"/>
                </a:lnTo>
                <a:close/>
              </a:path>
              <a:path w="509269" h="204470">
                <a:moveTo>
                  <a:pt x="364236" y="92964"/>
                </a:moveTo>
                <a:lnTo>
                  <a:pt x="320040" y="92964"/>
                </a:lnTo>
                <a:lnTo>
                  <a:pt x="280416" y="155448"/>
                </a:lnTo>
                <a:lnTo>
                  <a:pt x="277368" y="155448"/>
                </a:lnTo>
                <a:lnTo>
                  <a:pt x="277368" y="201930"/>
                </a:lnTo>
                <a:lnTo>
                  <a:pt x="278130" y="201930"/>
                </a:lnTo>
                <a:lnTo>
                  <a:pt x="305562" y="159258"/>
                </a:lnTo>
                <a:lnTo>
                  <a:pt x="307848" y="159258"/>
                </a:lnTo>
                <a:lnTo>
                  <a:pt x="307848" y="155448"/>
                </a:lnTo>
                <a:lnTo>
                  <a:pt x="331470" y="118110"/>
                </a:lnTo>
                <a:lnTo>
                  <a:pt x="331470" y="201930"/>
                </a:lnTo>
                <a:lnTo>
                  <a:pt x="341376" y="201930"/>
                </a:lnTo>
                <a:lnTo>
                  <a:pt x="350520" y="159258"/>
                </a:lnTo>
                <a:lnTo>
                  <a:pt x="351282" y="159258"/>
                </a:lnTo>
                <a:lnTo>
                  <a:pt x="351282" y="155448"/>
                </a:lnTo>
                <a:lnTo>
                  <a:pt x="364236" y="92964"/>
                </a:lnTo>
                <a:close/>
              </a:path>
              <a:path w="509269" h="204470">
                <a:moveTo>
                  <a:pt x="331470" y="201930"/>
                </a:moveTo>
                <a:lnTo>
                  <a:pt x="331470" y="118110"/>
                </a:lnTo>
                <a:lnTo>
                  <a:pt x="323850" y="155448"/>
                </a:lnTo>
                <a:lnTo>
                  <a:pt x="307848" y="155448"/>
                </a:lnTo>
                <a:lnTo>
                  <a:pt x="307848" y="159258"/>
                </a:lnTo>
                <a:lnTo>
                  <a:pt x="323088" y="159258"/>
                </a:lnTo>
                <a:lnTo>
                  <a:pt x="323088" y="201930"/>
                </a:lnTo>
                <a:lnTo>
                  <a:pt x="331470" y="201930"/>
                </a:lnTo>
                <a:close/>
              </a:path>
              <a:path w="509269" h="204470">
                <a:moveTo>
                  <a:pt x="323088" y="201930"/>
                </a:moveTo>
                <a:lnTo>
                  <a:pt x="323088" y="159258"/>
                </a:lnTo>
                <a:lnTo>
                  <a:pt x="313944" y="201930"/>
                </a:lnTo>
                <a:lnTo>
                  <a:pt x="323088" y="201930"/>
                </a:lnTo>
                <a:close/>
              </a:path>
              <a:path w="509269" h="204470">
                <a:moveTo>
                  <a:pt x="382524" y="195864"/>
                </a:moveTo>
                <a:lnTo>
                  <a:pt x="382524" y="116586"/>
                </a:lnTo>
                <a:lnTo>
                  <a:pt x="377797" y="123586"/>
                </a:lnTo>
                <a:lnTo>
                  <a:pt x="373856" y="130873"/>
                </a:lnTo>
                <a:lnTo>
                  <a:pt x="370629" y="138445"/>
                </a:lnTo>
                <a:lnTo>
                  <a:pt x="368046" y="146304"/>
                </a:lnTo>
                <a:lnTo>
                  <a:pt x="367284" y="149352"/>
                </a:lnTo>
                <a:lnTo>
                  <a:pt x="367284" y="152400"/>
                </a:lnTo>
                <a:lnTo>
                  <a:pt x="366522" y="155448"/>
                </a:lnTo>
                <a:lnTo>
                  <a:pt x="351282" y="155448"/>
                </a:lnTo>
                <a:lnTo>
                  <a:pt x="351282" y="159258"/>
                </a:lnTo>
                <a:lnTo>
                  <a:pt x="366522" y="159258"/>
                </a:lnTo>
                <a:lnTo>
                  <a:pt x="366700" y="169104"/>
                </a:lnTo>
                <a:lnTo>
                  <a:pt x="368522" y="178022"/>
                </a:lnTo>
                <a:lnTo>
                  <a:pt x="372201" y="185939"/>
                </a:lnTo>
                <a:lnTo>
                  <a:pt x="377952" y="192786"/>
                </a:lnTo>
                <a:lnTo>
                  <a:pt x="382524" y="195864"/>
                </a:lnTo>
                <a:close/>
              </a:path>
              <a:path w="509269" h="204470">
                <a:moveTo>
                  <a:pt x="448056" y="201774"/>
                </a:moveTo>
                <a:lnTo>
                  <a:pt x="448056" y="159258"/>
                </a:lnTo>
                <a:lnTo>
                  <a:pt x="442626" y="181750"/>
                </a:lnTo>
                <a:lnTo>
                  <a:pt x="442626" y="181369"/>
                </a:lnTo>
                <a:lnTo>
                  <a:pt x="437388" y="182118"/>
                </a:lnTo>
                <a:lnTo>
                  <a:pt x="431292" y="182880"/>
                </a:lnTo>
                <a:lnTo>
                  <a:pt x="425196" y="182880"/>
                </a:lnTo>
                <a:lnTo>
                  <a:pt x="414718" y="181546"/>
                </a:lnTo>
                <a:lnTo>
                  <a:pt x="406527" y="177355"/>
                </a:lnTo>
                <a:lnTo>
                  <a:pt x="401193" y="170021"/>
                </a:lnTo>
                <a:lnTo>
                  <a:pt x="399288" y="159258"/>
                </a:lnTo>
                <a:lnTo>
                  <a:pt x="399288" y="202602"/>
                </a:lnTo>
                <a:lnTo>
                  <a:pt x="405812" y="203622"/>
                </a:lnTo>
                <a:lnTo>
                  <a:pt x="406527" y="203733"/>
                </a:lnTo>
                <a:lnTo>
                  <a:pt x="407098" y="203823"/>
                </a:lnTo>
                <a:lnTo>
                  <a:pt x="411920" y="204018"/>
                </a:lnTo>
                <a:lnTo>
                  <a:pt x="414718" y="204131"/>
                </a:lnTo>
                <a:lnTo>
                  <a:pt x="416814" y="204216"/>
                </a:lnTo>
                <a:lnTo>
                  <a:pt x="429768" y="203801"/>
                </a:lnTo>
                <a:lnTo>
                  <a:pt x="442626" y="202596"/>
                </a:lnTo>
                <a:lnTo>
                  <a:pt x="448056" y="201774"/>
                </a:lnTo>
                <a:close/>
              </a:path>
              <a:path w="509269" h="204470">
                <a:moveTo>
                  <a:pt x="489966" y="108204"/>
                </a:moveTo>
                <a:lnTo>
                  <a:pt x="448056" y="86958"/>
                </a:lnTo>
                <a:lnTo>
                  <a:pt x="446532" y="86868"/>
                </a:lnTo>
                <a:lnTo>
                  <a:pt x="439674" y="87199"/>
                </a:lnTo>
                <a:lnTo>
                  <a:pt x="437388" y="87310"/>
                </a:lnTo>
                <a:lnTo>
                  <a:pt x="435947" y="87379"/>
                </a:lnTo>
                <a:lnTo>
                  <a:pt x="424148" y="89249"/>
                </a:lnTo>
                <a:lnTo>
                  <a:pt x="411920" y="92975"/>
                </a:lnTo>
                <a:lnTo>
                  <a:pt x="400050" y="99060"/>
                </a:lnTo>
                <a:lnTo>
                  <a:pt x="400050" y="150114"/>
                </a:lnTo>
                <a:lnTo>
                  <a:pt x="400812" y="147828"/>
                </a:lnTo>
                <a:lnTo>
                  <a:pt x="400812" y="145542"/>
                </a:lnTo>
                <a:lnTo>
                  <a:pt x="405812" y="131992"/>
                </a:lnTo>
                <a:lnTo>
                  <a:pt x="413956" y="120015"/>
                </a:lnTo>
                <a:lnTo>
                  <a:pt x="425196" y="111502"/>
                </a:lnTo>
                <a:lnTo>
                  <a:pt x="429768" y="110443"/>
                </a:lnTo>
                <a:lnTo>
                  <a:pt x="439674" y="108204"/>
                </a:lnTo>
                <a:lnTo>
                  <a:pt x="448056" y="108204"/>
                </a:lnTo>
                <a:lnTo>
                  <a:pt x="456438" y="111252"/>
                </a:lnTo>
                <a:lnTo>
                  <a:pt x="456438" y="123444"/>
                </a:lnTo>
                <a:lnTo>
                  <a:pt x="486918" y="123444"/>
                </a:lnTo>
                <a:lnTo>
                  <a:pt x="487680" y="118110"/>
                </a:lnTo>
                <a:lnTo>
                  <a:pt x="489966" y="108204"/>
                </a:lnTo>
                <a:close/>
              </a:path>
              <a:path w="509269" h="204470">
                <a:moveTo>
                  <a:pt x="483108" y="137922"/>
                </a:moveTo>
                <a:lnTo>
                  <a:pt x="429768" y="137922"/>
                </a:lnTo>
                <a:lnTo>
                  <a:pt x="425196" y="155448"/>
                </a:lnTo>
                <a:lnTo>
                  <a:pt x="400050" y="155448"/>
                </a:lnTo>
                <a:lnTo>
                  <a:pt x="400050" y="159258"/>
                </a:lnTo>
                <a:lnTo>
                  <a:pt x="448056" y="159258"/>
                </a:lnTo>
                <a:lnTo>
                  <a:pt x="448056" y="201774"/>
                </a:lnTo>
                <a:lnTo>
                  <a:pt x="454914" y="200735"/>
                </a:lnTo>
                <a:lnTo>
                  <a:pt x="455283" y="200679"/>
                </a:lnTo>
                <a:lnTo>
                  <a:pt x="467868" y="198120"/>
                </a:lnTo>
                <a:lnTo>
                  <a:pt x="477774" y="159258"/>
                </a:lnTo>
                <a:lnTo>
                  <a:pt x="478536" y="159258"/>
                </a:lnTo>
                <a:lnTo>
                  <a:pt x="478536" y="155448"/>
                </a:lnTo>
                <a:lnTo>
                  <a:pt x="483108" y="137922"/>
                </a:lnTo>
                <a:close/>
              </a:path>
              <a:path w="509269" h="204470">
                <a:moveTo>
                  <a:pt x="456438" y="123444"/>
                </a:moveTo>
                <a:lnTo>
                  <a:pt x="456438" y="111252"/>
                </a:lnTo>
                <a:lnTo>
                  <a:pt x="454914" y="123444"/>
                </a:lnTo>
                <a:lnTo>
                  <a:pt x="456438" y="123444"/>
                </a:lnTo>
                <a:close/>
              </a:path>
              <a:path w="509269" h="204470">
                <a:moveTo>
                  <a:pt x="505206" y="159258"/>
                </a:moveTo>
                <a:lnTo>
                  <a:pt x="505206" y="155448"/>
                </a:lnTo>
                <a:lnTo>
                  <a:pt x="478536" y="155448"/>
                </a:lnTo>
                <a:lnTo>
                  <a:pt x="478536" y="159258"/>
                </a:lnTo>
                <a:lnTo>
                  <a:pt x="505206" y="159258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7E7E7E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7E7E7E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7E7E7E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7E7E7E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7E7E7E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7E7E7E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7E7E7E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3522979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315">
                <a:solidFill>
                  <a:srgbClr val="00328D"/>
                </a:solidFill>
              </a:rPr>
              <a:t>06</a:t>
            </a:r>
            <a:r>
              <a:rPr dirty="0" sz="4600" spc="-150">
                <a:solidFill>
                  <a:srgbClr val="00328D"/>
                </a:solidFill>
              </a:rPr>
              <a:t> </a:t>
            </a:r>
            <a:r>
              <a:rPr dirty="0" sz="4600" spc="-720">
                <a:solidFill>
                  <a:srgbClr val="00328D"/>
                </a:solidFill>
              </a:rPr>
              <a:t>Why</a:t>
            </a:r>
            <a:r>
              <a:rPr dirty="0" sz="4600" spc="-600">
                <a:solidFill>
                  <a:srgbClr val="00328D"/>
                </a:solidFill>
              </a:rPr>
              <a:t> </a:t>
            </a:r>
            <a:r>
              <a:rPr dirty="0" sz="4600" spc="-545">
                <a:solidFill>
                  <a:srgbClr val="00328D"/>
                </a:solidFill>
              </a:rPr>
              <a:t>This</a:t>
            </a:r>
            <a:r>
              <a:rPr dirty="0" sz="4600" spc="-600">
                <a:solidFill>
                  <a:srgbClr val="00328D"/>
                </a:solidFill>
              </a:rPr>
              <a:t> </a:t>
            </a:r>
            <a:r>
              <a:rPr dirty="0" sz="4600" spc="-415">
                <a:solidFill>
                  <a:srgbClr val="00328D"/>
                </a:solidFill>
              </a:rPr>
              <a:t>Matters</a:t>
            </a:r>
            <a:endParaRPr sz="4600"/>
          </a:p>
        </p:txBody>
      </p:sp>
      <p:grpSp>
        <p:nvGrpSpPr>
          <p:cNvPr id="6" name="object 6" descr=""/>
          <p:cNvGrpSpPr/>
          <p:nvPr/>
        </p:nvGrpSpPr>
        <p:grpSpPr>
          <a:xfrm>
            <a:off x="3327653" y="1719072"/>
            <a:ext cx="2445385" cy="4773930"/>
            <a:chOff x="3327653" y="1719072"/>
            <a:chExt cx="2445385" cy="4773930"/>
          </a:xfrm>
        </p:grpSpPr>
        <p:sp>
          <p:nvSpPr>
            <p:cNvPr id="7" name="object 7" descr=""/>
            <p:cNvSpPr/>
            <p:nvPr/>
          </p:nvSpPr>
          <p:spPr>
            <a:xfrm>
              <a:off x="3327653" y="1719072"/>
              <a:ext cx="2445385" cy="4773930"/>
            </a:xfrm>
            <a:custGeom>
              <a:avLst/>
              <a:gdLst/>
              <a:ahLst/>
              <a:cxnLst/>
              <a:rect l="l" t="t" r="r" b="b"/>
              <a:pathLst>
                <a:path w="2445385" h="4773930">
                  <a:moveTo>
                    <a:pt x="2445258" y="4773930"/>
                  </a:moveTo>
                  <a:lnTo>
                    <a:pt x="2445257" y="0"/>
                  </a:lnTo>
                  <a:lnTo>
                    <a:pt x="0" y="0"/>
                  </a:lnTo>
                  <a:lnTo>
                    <a:pt x="0" y="4773930"/>
                  </a:lnTo>
                  <a:lnTo>
                    <a:pt x="2445258" y="477393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558283" y="2047494"/>
              <a:ext cx="802640" cy="1529080"/>
            </a:xfrm>
            <a:custGeom>
              <a:avLst/>
              <a:gdLst/>
              <a:ahLst/>
              <a:cxnLst/>
              <a:rect l="l" t="t" r="r" b="b"/>
              <a:pathLst>
                <a:path w="802639" h="1529079">
                  <a:moveTo>
                    <a:pt x="802386" y="802385"/>
                  </a:moveTo>
                  <a:lnTo>
                    <a:pt x="800922" y="753472"/>
                  </a:lnTo>
                  <a:lnTo>
                    <a:pt x="796589" y="705337"/>
                  </a:lnTo>
                  <a:lnTo>
                    <a:pt x="789469" y="658066"/>
                  </a:lnTo>
                  <a:lnTo>
                    <a:pt x="779646" y="611743"/>
                  </a:lnTo>
                  <a:lnTo>
                    <a:pt x="767204" y="566449"/>
                  </a:lnTo>
                  <a:lnTo>
                    <a:pt x="752225" y="522271"/>
                  </a:lnTo>
                  <a:lnTo>
                    <a:pt x="734795" y="479289"/>
                  </a:lnTo>
                  <a:lnTo>
                    <a:pt x="714996" y="437590"/>
                  </a:lnTo>
                  <a:lnTo>
                    <a:pt x="692911" y="397255"/>
                  </a:lnTo>
                  <a:lnTo>
                    <a:pt x="668626" y="358370"/>
                  </a:lnTo>
                  <a:lnTo>
                    <a:pt x="642223" y="321016"/>
                  </a:lnTo>
                  <a:lnTo>
                    <a:pt x="613786" y="285279"/>
                  </a:lnTo>
                  <a:lnTo>
                    <a:pt x="583398" y="251241"/>
                  </a:lnTo>
                  <a:lnTo>
                    <a:pt x="551144" y="218987"/>
                  </a:lnTo>
                  <a:lnTo>
                    <a:pt x="517106" y="188599"/>
                  </a:lnTo>
                  <a:lnTo>
                    <a:pt x="481369" y="160162"/>
                  </a:lnTo>
                  <a:lnTo>
                    <a:pt x="444015" y="133759"/>
                  </a:lnTo>
                  <a:lnTo>
                    <a:pt x="405130" y="109473"/>
                  </a:lnTo>
                  <a:lnTo>
                    <a:pt x="364795" y="87389"/>
                  </a:lnTo>
                  <a:lnTo>
                    <a:pt x="323096" y="67590"/>
                  </a:lnTo>
                  <a:lnTo>
                    <a:pt x="280114" y="50160"/>
                  </a:lnTo>
                  <a:lnTo>
                    <a:pt x="235936" y="35181"/>
                  </a:lnTo>
                  <a:lnTo>
                    <a:pt x="190642" y="22739"/>
                  </a:lnTo>
                  <a:lnTo>
                    <a:pt x="144319" y="12916"/>
                  </a:lnTo>
                  <a:lnTo>
                    <a:pt x="97048" y="5796"/>
                  </a:lnTo>
                  <a:lnTo>
                    <a:pt x="48913" y="1463"/>
                  </a:lnTo>
                  <a:lnTo>
                    <a:pt x="0" y="0"/>
                  </a:lnTo>
                  <a:lnTo>
                    <a:pt x="0" y="160020"/>
                  </a:lnTo>
                  <a:lnTo>
                    <a:pt x="49501" y="161921"/>
                  </a:lnTo>
                  <a:lnTo>
                    <a:pt x="98219" y="167551"/>
                  </a:lnTo>
                  <a:lnTo>
                    <a:pt x="145980" y="176796"/>
                  </a:lnTo>
                  <a:lnTo>
                    <a:pt x="192612" y="189544"/>
                  </a:lnTo>
                  <a:lnTo>
                    <a:pt x="237941" y="205683"/>
                  </a:lnTo>
                  <a:lnTo>
                    <a:pt x="281793" y="225100"/>
                  </a:lnTo>
                  <a:lnTo>
                    <a:pt x="323995" y="247684"/>
                  </a:lnTo>
                  <a:lnTo>
                    <a:pt x="364374" y="273320"/>
                  </a:lnTo>
                  <a:lnTo>
                    <a:pt x="402756" y="301898"/>
                  </a:lnTo>
                  <a:lnTo>
                    <a:pt x="438968" y="333304"/>
                  </a:lnTo>
                  <a:lnTo>
                    <a:pt x="472836" y="367426"/>
                  </a:lnTo>
                  <a:lnTo>
                    <a:pt x="504187" y="404152"/>
                  </a:lnTo>
                  <a:lnTo>
                    <a:pt x="532848" y="443369"/>
                  </a:lnTo>
                  <a:lnTo>
                    <a:pt x="558646" y="484965"/>
                  </a:lnTo>
                  <a:lnTo>
                    <a:pt x="581406" y="528828"/>
                  </a:lnTo>
                  <a:lnTo>
                    <a:pt x="600199" y="572928"/>
                  </a:lnTo>
                  <a:lnTo>
                    <a:pt x="615473" y="617629"/>
                  </a:lnTo>
                  <a:lnTo>
                    <a:pt x="627285" y="662764"/>
                  </a:lnTo>
                  <a:lnTo>
                    <a:pt x="635697" y="708168"/>
                  </a:lnTo>
                  <a:lnTo>
                    <a:pt x="640767" y="753677"/>
                  </a:lnTo>
                  <a:lnTo>
                    <a:pt x="642556" y="799123"/>
                  </a:lnTo>
                  <a:lnTo>
                    <a:pt x="641122" y="844344"/>
                  </a:lnTo>
                  <a:lnTo>
                    <a:pt x="636526" y="889172"/>
                  </a:lnTo>
                  <a:lnTo>
                    <a:pt x="628827" y="933442"/>
                  </a:lnTo>
                  <a:lnTo>
                    <a:pt x="618086" y="976991"/>
                  </a:lnTo>
                  <a:lnTo>
                    <a:pt x="604361" y="1019651"/>
                  </a:lnTo>
                  <a:lnTo>
                    <a:pt x="587712" y="1061258"/>
                  </a:lnTo>
                  <a:lnTo>
                    <a:pt x="568200" y="1101646"/>
                  </a:lnTo>
                  <a:lnTo>
                    <a:pt x="545883" y="1140651"/>
                  </a:lnTo>
                  <a:lnTo>
                    <a:pt x="520822" y="1178106"/>
                  </a:lnTo>
                  <a:lnTo>
                    <a:pt x="493075" y="1213847"/>
                  </a:lnTo>
                  <a:lnTo>
                    <a:pt x="462704" y="1247708"/>
                  </a:lnTo>
                  <a:lnTo>
                    <a:pt x="429767" y="1279523"/>
                  </a:lnTo>
                  <a:lnTo>
                    <a:pt x="394324" y="1309129"/>
                  </a:lnTo>
                  <a:lnTo>
                    <a:pt x="356435" y="1336359"/>
                  </a:lnTo>
                  <a:lnTo>
                    <a:pt x="316160" y="1361047"/>
                  </a:lnTo>
                  <a:lnTo>
                    <a:pt x="273558" y="1383030"/>
                  </a:lnTo>
                  <a:lnTo>
                    <a:pt x="342138" y="1528572"/>
                  </a:lnTo>
                  <a:lnTo>
                    <a:pt x="385674" y="1506407"/>
                  </a:lnTo>
                  <a:lnTo>
                    <a:pt x="427447" y="1481854"/>
                  </a:lnTo>
                  <a:lnTo>
                    <a:pt x="467387" y="1455019"/>
                  </a:lnTo>
                  <a:lnTo>
                    <a:pt x="505429" y="1426010"/>
                  </a:lnTo>
                  <a:lnTo>
                    <a:pt x="541504" y="1394932"/>
                  </a:lnTo>
                  <a:lnTo>
                    <a:pt x="575545" y="1361892"/>
                  </a:lnTo>
                  <a:lnTo>
                    <a:pt x="607486" y="1326997"/>
                  </a:lnTo>
                  <a:lnTo>
                    <a:pt x="637258" y="1290354"/>
                  </a:lnTo>
                  <a:lnTo>
                    <a:pt x="664794" y="1252069"/>
                  </a:lnTo>
                  <a:lnTo>
                    <a:pt x="690028" y="1212249"/>
                  </a:lnTo>
                  <a:lnTo>
                    <a:pt x="712891" y="1171000"/>
                  </a:lnTo>
                  <a:lnTo>
                    <a:pt x="733316" y="1128430"/>
                  </a:lnTo>
                  <a:lnTo>
                    <a:pt x="751237" y="1084644"/>
                  </a:lnTo>
                  <a:lnTo>
                    <a:pt x="766585" y="1039750"/>
                  </a:lnTo>
                  <a:lnTo>
                    <a:pt x="779294" y="993854"/>
                  </a:lnTo>
                  <a:lnTo>
                    <a:pt x="789295" y="947063"/>
                  </a:lnTo>
                  <a:lnTo>
                    <a:pt x="796523" y="899484"/>
                  </a:lnTo>
                  <a:lnTo>
                    <a:pt x="800909" y="851222"/>
                  </a:lnTo>
                  <a:lnTo>
                    <a:pt x="802386" y="802385"/>
                  </a:lnTo>
                  <a:close/>
                </a:path>
              </a:pathLst>
            </a:custGeom>
            <a:solidFill>
              <a:srgbClr val="00B7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755651" y="2047494"/>
              <a:ext cx="1144905" cy="1605280"/>
            </a:xfrm>
            <a:custGeom>
              <a:avLst/>
              <a:gdLst/>
              <a:ahLst/>
              <a:cxnLst/>
              <a:rect l="l" t="t" r="r" b="b"/>
              <a:pathLst>
                <a:path w="1144904" h="1605279">
                  <a:moveTo>
                    <a:pt x="1144770" y="1528572"/>
                  </a:moveTo>
                  <a:lnTo>
                    <a:pt x="1076190" y="1383030"/>
                  </a:lnTo>
                  <a:lnTo>
                    <a:pt x="1032855" y="1401624"/>
                  </a:lnTo>
                  <a:lnTo>
                    <a:pt x="988334" y="1416981"/>
                  </a:lnTo>
                  <a:lnTo>
                    <a:pt x="942840" y="1429035"/>
                  </a:lnTo>
                  <a:lnTo>
                    <a:pt x="896584" y="1437724"/>
                  </a:lnTo>
                  <a:lnTo>
                    <a:pt x="849777" y="1442984"/>
                  </a:lnTo>
                  <a:lnTo>
                    <a:pt x="802632" y="1444752"/>
                  </a:lnTo>
                  <a:lnTo>
                    <a:pt x="754751" y="1442987"/>
                  </a:lnTo>
                  <a:lnTo>
                    <a:pt x="707824" y="1437777"/>
                  </a:lnTo>
                  <a:lnTo>
                    <a:pt x="661978" y="1429246"/>
                  </a:lnTo>
                  <a:lnTo>
                    <a:pt x="617335" y="1417519"/>
                  </a:lnTo>
                  <a:lnTo>
                    <a:pt x="574019" y="1402721"/>
                  </a:lnTo>
                  <a:lnTo>
                    <a:pt x="532156" y="1384977"/>
                  </a:lnTo>
                  <a:lnTo>
                    <a:pt x="491868" y="1364412"/>
                  </a:lnTo>
                  <a:lnTo>
                    <a:pt x="453280" y="1341152"/>
                  </a:lnTo>
                  <a:lnTo>
                    <a:pt x="416516" y="1315320"/>
                  </a:lnTo>
                  <a:lnTo>
                    <a:pt x="381700" y="1287042"/>
                  </a:lnTo>
                  <a:lnTo>
                    <a:pt x="348956" y="1256442"/>
                  </a:lnTo>
                  <a:lnTo>
                    <a:pt x="318409" y="1223647"/>
                  </a:lnTo>
                  <a:lnTo>
                    <a:pt x="290182" y="1188780"/>
                  </a:lnTo>
                  <a:lnTo>
                    <a:pt x="264399" y="1151967"/>
                  </a:lnTo>
                  <a:lnTo>
                    <a:pt x="241185" y="1113332"/>
                  </a:lnTo>
                  <a:lnTo>
                    <a:pt x="220663" y="1073001"/>
                  </a:lnTo>
                  <a:lnTo>
                    <a:pt x="202958" y="1031098"/>
                  </a:lnTo>
                  <a:lnTo>
                    <a:pt x="188194" y="987749"/>
                  </a:lnTo>
                  <a:lnTo>
                    <a:pt x="176495" y="943078"/>
                  </a:lnTo>
                  <a:lnTo>
                    <a:pt x="167985" y="897211"/>
                  </a:lnTo>
                  <a:lnTo>
                    <a:pt x="162788" y="850271"/>
                  </a:lnTo>
                  <a:lnTo>
                    <a:pt x="161028" y="802386"/>
                  </a:lnTo>
                  <a:lnTo>
                    <a:pt x="162788" y="754500"/>
                  </a:lnTo>
                  <a:lnTo>
                    <a:pt x="167985" y="707560"/>
                  </a:lnTo>
                  <a:lnTo>
                    <a:pt x="176495" y="661693"/>
                  </a:lnTo>
                  <a:lnTo>
                    <a:pt x="188194" y="617022"/>
                  </a:lnTo>
                  <a:lnTo>
                    <a:pt x="202958" y="573673"/>
                  </a:lnTo>
                  <a:lnTo>
                    <a:pt x="220663" y="531770"/>
                  </a:lnTo>
                  <a:lnTo>
                    <a:pt x="241185" y="491439"/>
                  </a:lnTo>
                  <a:lnTo>
                    <a:pt x="264399" y="452804"/>
                  </a:lnTo>
                  <a:lnTo>
                    <a:pt x="290182" y="415991"/>
                  </a:lnTo>
                  <a:lnTo>
                    <a:pt x="318409" y="381124"/>
                  </a:lnTo>
                  <a:lnTo>
                    <a:pt x="348956" y="348329"/>
                  </a:lnTo>
                  <a:lnTo>
                    <a:pt x="381700" y="317729"/>
                  </a:lnTo>
                  <a:lnTo>
                    <a:pt x="416516" y="289451"/>
                  </a:lnTo>
                  <a:lnTo>
                    <a:pt x="453280" y="263619"/>
                  </a:lnTo>
                  <a:lnTo>
                    <a:pt x="491868" y="240359"/>
                  </a:lnTo>
                  <a:lnTo>
                    <a:pt x="532156" y="219794"/>
                  </a:lnTo>
                  <a:lnTo>
                    <a:pt x="574019" y="202050"/>
                  </a:lnTo>
                  <a:lnTo>
                    <a:pt x="617335" y="187252"/>
                  </a:lnTo>
                  <a:lnTo>
                    <a:pt x="661978" y="175525"/>
                  </a:lnTo>
                  <a:lnTo>
                    <a:pt x="707824" y="166994"/>
                  </a:lnTo>
                  <a:lnTo>
                    <a:pt x="754751" y="161784"/>
                  </a:lnTo>
                  <a:lnTo>
                    <a:pt x="802632" y="160020"/>
                  </a:lnTo>
                  <a:lnTo>
                    <a:pt x="802632" y="0"/>
                  </a:lnTo>
                  <a:lnTo>
                    <a:pt x="752131" y="1581"/>
                  </a:lnTo>
                  <a:lnTo>
                    <a:pt x="701963" y="6309"/>
                  </a:lnTo>
                  <a:lnTo>
                    <a:pt x="652276" y="14155"/>
                  </a:lnTo>
                  <a:lnTo>
                    <a:pt x="603215" y="25094"/>
                  </a:lnTo>
                  <a:lnTo>
                    <a:pt x="554926" y="39099"/>
                  </a:lnTo>
                  <a:lnTo>
                    <a:pt x="507558" y="56143"/>
                  </a:lnTo>
                  <a:lnTo>
                    <a:pt x="461256" y="76200"/>
                  </a:lnTo>
                  <a:lnTo>
                    <a:pt x="417587" y="98367"/>
                  </a:lnTo>
                  <a:lnTo>
                    <a:pt x="375846" y="122800"/>
                  </a:lnTo>
                  <a:lnTo>
                    <a:pt x="336074" y="149387"/>
                  </a:lnTo>
                  <a:lnTo>
                    <a:pt x="298309" y="178018"/>
                  </a:lnTo>
                  <a:lnTo>
                    <a:pt x="262593" y="208580"/>
                  </a:lnTo>
                  <a:lnTo>
                    <a:pt x="228966" y="240963"/>
                  </a:lnTo>
                  <a:lnTo>
                    <a:pt x="197468" y="275055"/>
                  </a:lnTo>
                  <a:lnTo>
                    <a:pt x="168138" y="310746"/>
                  </a:lnTo>
                  <a:lnTo>
                    <a:pt x="141018" y="347923"/>
                  </a:lnTo>
                  <a:lnTo>
                    <a:pt x="116148" y="386476"/>
                  </a:lnTo>
                  <a:lnTo>
                    <a:pt x="93567" y="426293"/>
                  </a:lnTo>
                  <a:lnTo>
                    <a:pt x="73315" y="467263"/>
                  </a:lnTo>
                  <a:lnTo>
                    <a:pt x="55434" y="509275"/>
                  </a:lnTo>
                  <a:lnTo>
                    <a:pt x="39963" y="552218"/>
                  </a:lnTo>
                  <a:lnTo>
                    <a:pt x="26942" y="595980"/>
                  </a:lnTo>
                  <a:lnTo>
                    <a:pt x="16412" y="640449"/>
                  </a:lnTo>
                  <a:lnTo>
                    <a:pt x="8412" y="685516"/>
                  </a:lnTo>
                  <a:lnTo>
                    <a:pt x="2983" y="731068"/>
                  </a:lnTo>
                  <a:lnTo>
                    <a:pt x="166" y="776994"/>
                  </a:lnTo>
                  <a:lnTo>
                    <a:pt x="0" y="823183"/>
                  </a:lnTo>
                  <a:lnTo>
                    <a:pt x="2525" y="869524"/>
                  </a:lnTo>
                  <a:lnTo>
                    <a:pt x="7781" y="915905"/>
                  </a:lnTo>
                  <a:lnTo>
                    <a:pt x="15810" y="962216"/>
                  </a:lnTo>
                  <a:lnTo>
                    <a:pt x="26650" y="1008344"/>
                  </a:lnTo>
                  <a:lnTo>
                    <a:pt x="40343" y="1054179"/>
                  </a:lnTo>
                  <a:lnTo>
                    <a:pt x="56928" y="1099609"/>
                  </a:lnTo>
                  <a:lnTo>
                    <a:pt x="76446" y="1144524"/>
                  </a:lnTo>
                  <a:lnTo>
                    <a:pt x="98613" y="1188111"/>
                  </a:lnTo>
                  <a:lnTo>
                    <a:pt x="123046" y="1229776"/>
                  </a:lnTo>
                  <a:lnTo>
                    <a:pt x="149633" y="1269479"/>
                  </a:lnTo>
                  <a:lnTo>
                    <a:pt x="178264" y="1307179"/>
                  </a:lnTo>
                  <a:lnTo>
                    <a:pt x="208826" y="1342836"/>
                  </a:lnTo>
                  <a:lnTo>
                    <a:pt x="241209" y="1376410"/>
                  </a:lnTo>
                  <a:lnTo>
                    <a:pt x="275302" y="1407859"/>
                  </a:lnTo>
                  <a:lnTo>
                    <a:pt x="310992" y="1437145"/>
                  </a:lnTo>
                  <a:lnTo>
                    <a:pt x="348169" y="1464225"/>
                  </a:lnTo>
                  <a:lnTo>
                    <a:pt x="386722" y="1489060"/>
                  </a:lnTo>
                  <a:lnTo>
                    <a:pt x="426540" y="1511609"/>
                  </a:lnTo>
                  <a:lnTo>
                    <a:pt x="467510" y="1531833"/>
                  </a:lnTo>
                  <a:lnTo>
                    <a:pt x="509522" y="1549690"/>
                  </a:lnTo>
                  <a:lnTo>
                    <a:pt x="552464" y="1565140"/>
                  </a:lnTo>
                  <a:lnTo>
                    <a:pt x="596226" y="1578142"/>
                  </a:lnTo>
                  <a:lnTo>
                    <a:pt x="640696" y="1588657"/>
                  </a:lnTo>
                  <a:lnTo>
                    <a:pt x="685762" y="1596644"/>
                  </a:lnTo>
                  <a:lnTo>
                    <a:pt x="731314" y="1602062"/>
                  </a:lnTo>
                  <a:lnTo>
                    <a:pt x="777241" y="1604871"/>
                  </a:lnTo>
                  <a:lnTo>
                    <a:pt x="823430" y="1605031"/>
                  </a:lnTo>
                  <a:lnTo>
                    <a:pt x="869770" y="1602501"/>
                  </a:lnTo>
                  <a:lnTo>
                    <a:pt x="916152" y="1597241"/>
                  </a:lnTo>
                  <a:lnTo>
                    <a:pt x="962462" y="1589210"/>
                  </a:lnTo>
                  <a:lnTo>
                    <a:pt x="1008590" y="1578368"/>
                  </a:lnTo>
                  <a:lnTo>
                    <a:pt x="1054425" y="1564675"/>
                  </a:lnTo>
                  <a:lnTo>
                    <a:pt x="1099856" y="1548089"/>
                  </a:lnTo>
                  <a:lnTo>
                    <a:pt x="1144770" y="15285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327653" y="1719072"/>
            <a:ext cx="2445385" cy="4773930"/>
          </a:xfrm>
          <a:prstGeom prst="rect">
            <a:avLst/>
          </a:prstGeom>
        </p:spPr>
        <p:txBody>
          <a:bodyPr wrap="square" lIns="0" tIns="2419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905"/>
              </a:spcBef>
            </a:pPr>
            <a:endParaRPr sz="3750">
              <a:latin typeface="Times New Roman"/>
              <a:cs typeface="Times New Roman"/>
            </a:endParaRPr>
          </a:p>
          <a:p>
            <a:pPr algn="ctr" marL="14604">
              <a:lnSpc>
                <a:spcPct val="100000"/>
              </a:lnSpc>
              <a:spcBef>
                <a:spcPts val="5"/>
              </a:spcBef>
            </a:pPr>
            <a:r>
              <a:rPr dirty="0" sz="3750" spc="-459" b="1">
                <a:solidFill>
                  <a:srgbClr val="00328D"/>
                </a:solidFill>
                <a:latin typeface="Arial Narrow"/>
                <a:cs typeface="Arial Narrow"/>
              </a:rPr>
              <a:t>43%</a:t>
            </a:r>
            <a:endParaRPr sz="37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300"/>
              </a:spcBef>
            </a:pPr>
            <a:endParaRPr sz="375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FONOM</a:t>
            </a:r>
            <a:endParaRPr sz="2100">
              <a:latin typeface="Arial"/>
              <a:cs typeface="Arial"/>
            </a:endParaRPr>
          </a:p>
          <a:p>
            <a:pPr algn="ctr" marL="398780" marR="393065" indent="635">
              <a:lnSpc>
                <a:spcPct val="110000"/>
              </a:lnSpc>
            </a:pP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municipalities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with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annual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growth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in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operating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revenues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less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than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inflation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46937" y="1719072"/>
            <a:ext cx="2445385" cy="4773930"/>
            <a:chOff x="646937" y="1719072"/>
            <a:chExt cx="2445385" cy="4773930"/>
          </a:xfrm>
        </p:grpSpPr>
        <p:sp>
          <p:nvSpPr>
            <p:cNvPr id="12" name="object 12" descr=""/>
            <p:cNvSpPr/>
            <p:nvPr/>
          </p:nvSpPr>
          <p:spPr>
            <a:xfrm>
              <a:off x="646937" y="1719072"/>
              <a:ext cx="2445385" cy="4773930"/>
            </a:xfrm>
            <a:custGeom>
              <a:avLst/>
              <a:gdLst/>
              <a:ahLst/>
              <a:cxnLst/>
              <a:rect l="l" t="t" r="r" b="b"/>
              <a:pathLst>
                <a:path w="2445385" h="4773930">
                  <a:moveTo>
                    <a:pt x="2445258" y="4773930"/>
                  </a:moveTo>
                  <a:lnTo>
                    <a:pt x="2445258" y="0"/>
                  </a:lnTo>
                  <a:lnTo>
                    <a:pt x="0" y="0"/>
                  </a:lnTo>
                  <a:lnTo>
                    <a:pt x="0" y="4773930"/>
                  </a:lnTo>
                  <a:lnTo>
                    <a:pt x="2445258" y="4773930"/>
                  </a:lnTo>
                  <a:close/>
                </a:path>
              </a:pathLst>
            </a:custGeom>
            <a:solidFill>
              <a:srgbClr val="003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878329" y="2047494"/>
              <a:ext cx="802640" cy="902969"/>
            </a:xfrm>
            <a:custGeom>
              <a:avLst/>
              <a:gdLst/>
              <a:ahLst/>
              <a:cxnLst/>
              <a:rect l="l" t="t" r="r" b="b"/>
              <a:pathLst>
                <a:path w="802639" h="902969">
                  <a:moveTo>
                    <a:pt x="802386" y="802385"/>
                  </a:moveTo>
                  <a:lnTo>
                    <a:pt x="800919" y="753472"/>
                  </a:lnTo>
                  <a:lnTo>
                    <a:pt x="796578" y="705337"/>
                  </a:lnTo>
                  <a:lnTo>
                    <a:pt x="789444" y="658066"/>
                  </a:lnTo>
                  <a:lnTo>
                    <a:pt x="779603" y="611743"/>
                  </a:lnTo>
                  <a:lnTo>
                    <a:pt x="767140" y="566449"/>
                  </a:lnTo>
                  <a:lnTo>
                    <a:pt x="752137" y="522271"/>
                  </a:lnTo>
                  <a:lnTo>
                    <a:pt x="734681" y="479289"/>
                  </a:lnTo>
                  <a:lnTo>
                    <a:pt x="714854" y="437590"/>
                  </a:lnTo>
                  <a:lnTo>
                    <a:pt x="692742" y="397255"/>
                  </a:lnTo>
                  <a:lnTo>
                    <a:pt x="668429" y="358370"/>
                  </a:lnTo>
                  <a:lnTo>
                    <a:pt x="641998" y="321016"/>
                  </a:lnTo>
                  <a:lnTo>
                    <a:pt x="613535" y="285279"/>
                  </a:lnTo>
                  <a:lnTo>
                    <a:pt x="583123" y="251241"/>
                  </a:lnTo>
                  <a:lnTo>
                    <a:pt x="550848" y="218987"/>
                  </a:lnTo>
                  <a:lnTo>
                    <a:pt x="516792" y="188599"/>
                  </a:lnTo>
                  <a:lnTo>
                    <a:pt x="481041" y="160162"/>
                  </a:lnTo>
                  <a:lnTo>
                    <a:pt x="443680" y="133759"/>
                  </a:lnTo>
                  <a:lnTo>
                    <a:pt x="404791" y="109473"/>
                  </a:lnTo>
                  <a:lnTo>
                    <a:pt x="364460" y="87389"/>
                  </a:lnTo>
                  <a:lnTo>
                    <a:pt x="322770" y="67590"/>
                  </a:lnTo>
                  <a:lnTo>
                    <a:pt x="279807" y="50160"/>
                  </a:lnTo>
                  <a:lnTo>
                    <a:pt x="235654" y="35181"/>
                  </a:lnTo>
                  <a:lnTo>
                    <a:pt x="190397" y="22739"/>
                  </a:lnTo>
                  <a:lnTo>
                    <a:pt x="144118" y="12916"/>
                  </a:lnTo>
                  <a:lnTo>
                    <a:pt x="96903" y="5796"/>
                  </a:lnTo>
                  <a:lnTo>
                    <a:pt x="48835" y="1463"/>
                  </a:lnTo>
                  <a:lnTo>
                    <a:pt x="0" y="0"/>
                  </a:lnTo>
                  <a:lnTo>
                    <a:pt x="0" y="160020"/>
                  </a:lnTo>
                  <a:lnTo>
                    <a:pt x="20002" y="160424"/>
                  </a:lnTo>
                  <a:lnTo>
                    <a:pt x="40005" y="161544"/>
                  </a:lnTo>
                  <a:lnTo>
                    <a:pt x="80010" y="165354"/>
                  </a:lnTo>
                  <a:lnTo>
                    <a:pt x="127360" y="173076"/>
                  </a:lnTo>
                  <a:lnTo>
                    <a:pt x="173328" y="184098"/>
                  </a:lnTo>
                  <a:lnTo>
                    <a:pt x="217806" y="198281"/>
                  </a:lnTo>
                  <a:lnTo>
                    <a:pt x="260687" y="215484"/>
                  </a:lnTo>
                  <a:lnTo>
                    <a:pt x="301863" y="235569"/>
                  </a:lnTo>
                  <a:lnTo>
                    <a:pt x="341227" y="258398"/>
                  </a:lnTo>
                  <a:lnTo>
                    <a:pt x="378671" y="283830"/>
                  </a:lnTo>
                  <a:lnTo>
                    <a:pt x="414090" y="311726"/>
                  </a:lnTo>
                  <a:lnTo>
                    <a:pt x="447374" y="341948"/>
                  </a:lnTo>
                  <a:lnTo>
                    <a:pt x="478416" y="374357"/>
                  </a:lnTo>
                  <a:lnTo>
                    <a:pt x="507111" y="408813"/>
                  </a:lnTo>
                  <a:lnTo>
                    <a:pt x="533349" y="445176"/>
                  </a:lnTo>
                  <a:lnTo>
                    <a:pt x="557023" y="483309"/>
                  </a:lnTo>
                  <a:lnTo>
                    <a:pt x="578027" y="523072"/>
                  </a:lnTo>
                  <a:lnTo>
                    <a:pt x="596253" y="564326"/>
                  </a:lnTo>
                  <a:lnTo>
                    <a:pt x="611594" y="606931"/>
                  </a:lnTo>
                  <a:lnTo>
                    <a:pt x="623941" y="650749"/>
                  </a:lnTo>
                  <a:lnTo>
                    <a:pt x="633189" y="695640"/>
                  </a:lnTo>
                  <a:lnTo>
                    <a:pt x="639229" y="741466"/>
                  </a:lnTo>
                  <a:lnTo>
                    <a:pt x="641954" y="788087"/>
                  </a:lnTo>
                  <a:lnTo>
                    <a:pt x="641258" y="835364"/>
                  </a:lnTo>
                  <a:lnTo>
                    <a:pt x="637032" y="883158"/>
                  </a:lnTo>
                  <a:lnTo>
                    <a:pt x="796290" y="902969"/>
                  </a:lnTo>
                  <a:lnTo>
                    <a:pt x="798849" y="877824"/>
                  </a:lnTo>
                  <a:lnTo>
                    <a:pt x="800766" y="852678"/>
                  </a:lnTo>
                  <a:lnTo>
                    <a:pt x="801969" y="827532"/>
                  </a:lnTo>
                  <a:lnTo>
                    <a:pt x="802386" y="802385"/>
                  </a:lnTo>
                  <a:close/>
                </a:path>
              </a:pathLst>
            </a:custGeom>
            <a:solidFill>
              <a:srgbClr val="ABE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75627" y="2047494"/>
              <a:ext cx="1599565" cy="1605280"/>
            </a:xfrm>
            <a:custGeom>
              <a:avLst/>
              <a:gdLst/>
              <a:ahLst/>
              <a:cxnLst/>
              <a:rect l="l" t="t" r="r" b="b"/>
              <a:pathLst>
                <a:path w="1599564" h="1605279">
                  <a:moveTo>
                    <a:pt x="1598992" y="902969"/>
                  </a:moveTo>
                  <a:lnTo>
                    <a:pt x="1439734" y="883157"/>
                  </a:lnTo>
                  <a:lnTo>
                    <a:pt x="1431847" y="930658"/>
                  </a:lnTo>
                  <a:lnTo>
                    <a:pt x="1420622" y="976837"/>
                  </a:lnTo>
                  <a:lnTo>
                    <a:pt x="1406193" y="1021575"/>
                  </a:lnTo>
                  <a:lnTo>
                    <a:pt x="1388699" y="1064751"/>
                  </a:lnTo>
                  <a:lnTo>
                    <a:pt x="1368273" y="1106245"/>
                  </a:lnTo>
                  <a:lnTo>
                    <a:pt x="1345053" y="1145935"/>
                  </a:lnTo>
                  <a:lnTo>
                    <a:pt x="1319174" y="1183702"/>
                  </a:lnTo>
                  <a:lnTo>
                    <a:pt x="1290772" y="1219425"/>
                  </a:lnTo>
                  <a:lnTo>
                    <a:pt x="1259984" y="1252983"/>
                  </a:lnTo>
                  <a:lnTo>
                    <a:pt x="1226946" y="1284255"/>
                  </a:lnTo>
                  <a:lnTo>
                    <a:pt x="1191793" y="1313122"/>
                  </a:lnTo>
                  <a:lnTo>
                    <a:pt x="1154661" y="1339461"/>
                  </a:lnTo>
                  <a:lnTo>
                    <a:pt x="1115687" y="1363154"/>
                  </a:lnTo>
                  <a:lnTo>
                    <a:pt x="1075006" y="1384079"/>
                  </a:lnTo>
                  <a:lnTo>
                    <a:pt x="1032755" y="1402115"/>
                  </a:lnTo>
                  <a:lnTo>
                    <a:pt x="989069" y="1417143"/>
                  </a:lnTo>
                  <a:lnTo>
                    <a:pt x="944085" y="1429041"/>
                  </a:lnTo>
                  <a:lnTo>
                    <a:pt x="897939" y="1437689"/>
                  </a:lnTo>
                  <a:lnTo>
                    <a:pt x="850766" y="1442966"/>
                  </a:lnTo>
                  <a:lnTo>
                    <a:pt x="802702" y="1444751"/>
                  </a:lnTo>
                  <a:lnTo>
                    <a:pt x="754722" y="1442987"/>
                  </a:lnTo>
                  <a:lnTo>
                    <a:pt x="707705" y="1437777"/>
                  </a:lnTo>
                  <a:lnTo>
                    <a:pt x="661777" y="1429246"/>
                  </a:lnTo>
                  <a:lnTo>
                    <a:pt x="617061" y="1417519"/>
                  </a:lnTo>
                  <a:lnTo>
                    <a:pt x="573679" y="1402721"/>
                  </a:lnTo>
                  <a:lnTo>
                    <a:pt x="531757" y="1384977"/>
                  </a:lnTo>
                  <a:lnTo>
                    <a:pt x="491418" y="1364412"/>
                  </a:lnTo>
                  <a:lnTo>
                    <a:pt x="452785" y="1341152"/>
                  </a:lnTo>
                  <a:lnTo>
                    <a:pt x="415981" y="1315320"/>
                  </a:lnTo>
                  <a:lnTo>
                    <a:pt x="381132" y="1287042"/>
                  </a:lnTo>
                  <a:lnTo>
                    <a:pt x="348360" y="1256442"/>
                  </a:lnTo>
                  <a:lnTo>
                    <a:pt x="317789" y="1223647"/>
                  </a:lnTo>
                  <a:lnTo>
                    <a:pt x="289542" y="1188780"/>
                  </a:lnTo>
                  <a:lnTo>
                    <a:pt x="263744" y="1151967"/>
                  </a:lnTo>
                  <a:lnTo>
                    <a:pt x="240518" y="1113332"/>
                  </a:lnTo>
                  <a:lnTo>
                    <a:pt x="219987" y="1073001"/>
                  </a:lnTo>
                  <a:lnTo>
                    <a:pt x="202276" y="1031098"/>
                  </a:lnTo>
                  <a:lnTo>
                    <a:pt x="187507" y="987749"/>
                  </a:lnTo>
                  <a:lnTo>
                    <a:pt x="175805" y="943078"/>
                  </a:lnTo>
                  <a:lnTo>
                    <a:pt x="167294" y="897211"/>
                  </a:lnTo>
                  <a:lnTo>
                    <a:pt x="162096" y="850271"/>
                  </a:lnTo>
                  <a:lnTo>
                    <a:pt x="160336" y="802385"/>
                  </a:lnTo>
                  <a:lnTo>
                    <a:pt x="162096" y="754500"/>
                  </a:lnTo>
                  <a:lnTo>
                    <a:pt x="167294" y="707560"/>
                  </a:lnTo>
                  <a:lnTo>
                    <a:pt x="175805" y="661693"/>
                  </a:lnTo>
                  <a:lnTo>
                    <a:pt x="187507" y="617022"/>
                  </a:lnTo>
                  <a:lnTo>
                    <a:pt x="202276" y="573673"/>
                  </a:lnTo>
                  <a:lnTo>
                    <a:pt x="219987" y="531770"/>
                  </a:lnTo>
                  <a:lnTo>
                    <a:pt x="240518" y="491439"/>
                  </a:lnTo>
                  <a:lnTo>
                    <a:pt x="263744" y="452804"/>
                  </a:lnTo>
                  <a:lnTo>
                    <a:pt x="289542" y="415991"/>
                  </a:lnTo>
                  <a:lnTo>
                    <a:pt x="317789" y="381124"/>
                  </a:lnTo>
                  <a:lnTo>
                    <a:pt x="348360" y="348329"/>
                  </a:lnTo>
                  <a:lnTo>
                    <a:pt x="381132" y="317729"/>
                  </a:lnTo>
                  <a:lnTo>
                    <a:pt x="415981" y="289451"/>
                  </a:lnTo>
                  <a:lnTo>
                    <a:pt x="452785" y="263619"/>
                  </a:lnTo>
                  <a:lnTo>
                    <a:pt x="491418" y="240359"/>
                  </a:lnTo>
                  <a:lnTo>
                    <a:pt x="531757" y="219794"/>
                  </a:lnTo>
                  <a:lnTo>
                    <a:pt x="573679" y="202050"/>
                  </a:lnTo>
                  <a:lnTo>
                    <a:pt x="617061" y="187252"/>
                  </a:lnTo>
                  <a:lnTo>
                    <a:pt x="661777" y="175525"/>
                  </a:lnTo>
                  <a:lnTo>
                    <a:pt x="707705" y="166994"/>
                  </a:lnTo>
                  <a:lnTo>
                    <a:pt x="754722" y="161784"/>
                  </a:lnTo>
                  <a:lnTo>
                    <a:pt x="802702" y="160019"/>
                  </a:lnTo>
                  <a:lnTo>
                    <a:pt x="802702" y="0"/>
                  </a:lnTo>
                  <a:lnTo>
                    <a:pt x="754466" y="1431"/>
                  </a:lnTo>
                  <a:lnTo>
                    <a:pt x="706924" y="5676"/>
                  </a:lnTo>
                  <a:lnTo>
                    <a:pt x="660164" y="12655"/>
                  </a:lnTo>
                  <a:lnTo>
                    <a:pt x="614274" y="22292"/>
                  </a:lnTo>
                  <a:lnTo>
                    <a:pt x="569341" y="34509"/>
                  </a:lnTo>
                  <a:lnTo>
                    <a:pt x="525453" y="49230"/>
                  </a:lnTo>
                  <a:lnTo>
                    <a:pt x="482697" y="66376"/>
                  </a:lnTo>
                  <a:lnTo>
                    <a:pt x="441160" y="85872"/>
                  </a:lnTo>
                  <a:lnTo>
                    <a:pt x="400931" y="107639"/>
                  </a:lnTo>
                  <a:lnTo>
                    <a:pt x="362096" y="131600"/>
                  </a:lnTo>
                  <a:lnTo>
                    <a:pt x="324743" y="157678"/>
                  </a:lnTo>
                  <a:lnTo>
                    <a:pt x="288959" y="185796"/>
                  </a:lnTo>
                  <a:lnTo>
                    <a:pt x="254833" y="215877"/>
                  </a:lnTo>
                  <a:lnTo>
                    <a:pt x="222451" y="247843"/>
                  </a:lnTo>
                  <a:lnTo>
                    <a:pt x="191901" y="281616"/>
                  </a:lnTo>
                  <a:lnTo>
                    <a:pt x="163271" y="317121"/>
                  </a:lnTo>
                  <a:lnTo>
                    <a:pt x="136648" y="354279"/>
                  </a:lnTo>
                  <a:lnTo>
                    <a:pt x="112119" y="393014"/>
                  </a:lnTo>
                  <a:lnTo>
                    <a:pt x="89772" y="433247"/>
                  </a:lnTo>
                  <a:lnTo>
                    <a:pt x="69695" y="474902"/>
                  </a:lnTo>
                  <a:lnTo>
                    <a:pt x="51974" y="517902"/>
                  </a:lnTo>
                  <a:lnTo>
                    <a:pt x="36698" y="562169"/>
                  </a:lnTo>
                  <a:lnTo>
                    <a:pt x="23954" y="607626"/>
                  </a:lnTo>
                  <a:lnTo>
                    <a:pt x="13830" y="654196"/>
                  </a:lnTo>
                  <a:lnTo>
                    <a:pt x="6412" y="701801"/>
                  </a:lnTo>
                  <a:lnTo>
                    <a:pt x="1731" y="750482"/>
                  </a:lnTo>
                  <a:lnTo>
                    <a:pt x="0" y="798755"/>
                  </a:lnTo>
                  <a:lnTo>
                    <a:pt x="1145" y="846526"/>
                  </a:lnTo>
                  <a:lnTo>
                    <a:pt x="5095" y="893703"/>
                  </a:lnTo>
                  <a:lnTo>
                    <a:pt x="11776" y="940190"/>
                  </a:lnTo>
                  <a:lnTo>
                    <a:pt x="21115" y="985895"/>
                  </a:lnTo>
                  <a:lnTo>
                    <a:pt x="33039" y="1030723"/>
                  </a:lnTo>
                  <a:lnTo>
                    <a:pt x="47476" y="1074580"/>
                  </a:lnTo>
                  <a:lnTo>
                    <a:pt x="64352" y="1117374"/>
                  </a:lnTo>
                  <a:lnTo>
                    <a:pt x="83595" y="1159009"/>
                  </a:lnTo>
                  <a:lnTo>
                    <a:pt x="105131" y="1199392"/>
                  </a:lnTo>
                  <a:lnTo>
                    <a:pt x="128888" y="1238429"/>
                  </a:lnTo>
                  <a:lnTo>
                    <a:pt x="154793" y="1276027"/>
                  </a:lnTo>
                  <a:lnTo>
                    <a:pt x="182772" y="1312091"/>
                  </a:lnTo>
                  <a:lnTo>
                    <a:pt x="212753" y="1346528"/>
                  </a:lnTo>
                  <a:lnTo>
                    <a:pt x="244663" y="1379243"/>
                  </a:lnTo>
                  <a:lnTo>
                    <a:pt x="278429" y="1410144"/>
                  </a:lnTo>
                  <a:lnTo>
                    <a:pt x="313978" y="1439135"/>
                  </a:lnTo>
                  <a:lnTo>
                    <a:pt x="351237" y="1466124"/>
                  </a:lnTo>
                  <a:lnTo>
                    <a:pt x="390133" y="1491016"/>
                  </a:lnTo>
                  <a:lnTo>
                    <a:pt x="430593" y="1513718"/>
                  </a:lnTo>
                  <a:lnTo>
                    <a:pt x="472545" y="1534136"/>
                  </a:lnTo>
                  <a:lnTo>
                    <a:pt x="515915" y="1552175"/>
                  </a:lnTo>
                  <a:lnTo>
                    <a:pt x="560630" y="1567743"/>
                  </a:lnTo>
                  <a:lnTo>
                    <a:pt x="606617" y="1580745"/>
                  </a:lnTo>
                  <a:lnTo>
                    <a:pt x="653805" y="1591087"/>
                  </a:lnTo>
                  <a:lnTo>
                    <a:pt x="702118" y="1598675"/>
                  </a:lnTo>
                  <a:lnTo>
                    <a:pt x="750798" y="1603357"/>
                  </a:lnTo>
                  <a:lnTo>
                    <a:pt x="799071" y="1605088"/>
                  </a:lnTo>
                  <a:lnTo>
                    <a:pt x="846843" y="1603943"/>
                  </a:lnTo>
                  <a:lnTo>
                    <a:pt x="894019" y="1599993"/>
                  </a:lnTo>
                  <a:lnTo>
                    <a:pt x="940507" y="1593312"/>
                  </a:lnTo>
                  <a:lnTo>
                    <a:pt x="986212" y="1583973"/>
                  </a:lnTo>
                  <a:lnTo>
                    <a:pt x="1031040" y="1572048"/>
                  </a:lnTo>
                  <a:lnTo>
                    <a:pt x="1074897" y="1557612"/>
                  </a:lnTo>
                  <a:lnTo>
                    <a:pt x="1117690" y="1540735"/>
                  </a:lnTo>
                  <a:lnTo>
                    <a:pt x="1159326" y="1521493"/>
                  </a:lnTo>
                  <a:lnTo>
                    <a:pt x="1199709" y="1499956"/>
                  </a:lnTo>
                  <a:lnTo>
                    <a:pt x="1238746" y="1476199"/>
                  </a:lnTo>
                  <a:lnTo>
                    <a:pt x="1276344" y="1450295"/>
                  </a:lnTo>
                  <a:lnTo>
                    <a:pt x="1312408" y="1422316"/>
                  </a:lnTo>
                  <a:lnTo>
                    <a:pt x="1346844" y="1392334"/>
                  </a:lnTo>
                  <a:lnTo>
                    <a:pt x="1379560" y="1360425"/>
                  </a:lnTo>
                  <a:lnTo>
                    <a:pt x="1410460" y="1326659"/>
                  </a:lnTo>
                  <a:lnTo>
                    <a:pt x="1439452" y="1291110"/>
                  </a:lnTo>
                  <a:lnTo>
                    <a:pt x="1466441" y="1253851"/>
                  </a:lnTo>
                  <a:lnTo>
                    <a:pt x="1491333" y="1214955"/>
                  </a:lnTo>
                  <a:lnTo>
                    <a:pt x="1514035" y="1174494"/>
                  </a:lnTo>
                  <a:lnTo>
                    <a:pt x="1534453" y="1132543"/>
                  </a:lnTo>
                  <a:lnTo>
                    <a:pt x="1552492" y="1089173"/>
                  </a:lnTo>
                  <a:lnTo>
                    <a:pt x="1568060" y="1044458"/>
                  </a:lnTo>
                  <a:lnTo>
                    <a:pt x="1581061" y="998470"/>
                  </a:lnTo>
                  <a:lnTo>
                    <a:pt x="1591404" y="951283"/>
                  </a:lnTo>
                  <a:lnTo>
                    <a:pt x="1598992" y="902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46937" y="1719072"/>
            <a:ext cx="2445385" cy="4773930"/>
          </a:xfrm>
          <a:prstGeom prst="rect">
            <a:avLst/>
          </a:prstGeom>
        </p:spPr>
        <p:txBody>
          <a:bodyPr wrap="square" lIns="0" tIns="2419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905"/>
              </a:spcBef>
            </a:pPr>
            <a:endParaRPr sz="3750">
              <a:latin typeface="Times New Roman"/>
              <a:cs typeface="Times New Roman"/>
            </a:endParaRPr>
          </a:p>
          <a:p>
            <a:pPr algn="ctr" marL="15875">
              <a:lnSpc>
                <a:spcPct val="100000"/>
              </a:lnSpc>
              <a:spcBef>
                <a:spcPts val="5"/>
              </a:spcBef>
            </a:pPr>
            <a:r>
              <a:rPr dirty="0" sz="3750" spc="-565" b="1">
                <a:solidFill>
                  <a:srgbClr val="FFFFFF"/>
                </a:solidFill>
                <a:latin typeface="Arial Narrow"/>
                <a:cs typeface="Arial Narrow"/>
              </a:rPr>
              <a:t>27%</a:t>
            </a:r>
            <a:endParaRPr sz="37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300"/>
              </a:spcBef>
            </a:pPr>
            <a:endParaRPr sz="375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FONOM</a:t>
            </a:r>
            <a:endParaRPr sz="2100">
              <a:latin typeface="Arial"/>
              <a:cs typeface="Arial"/>
            </a:endParaRPr>
          </a:p>
          <a:p>
            <a:pPr algn="ctr" marL="265430" marR="259715" indent="635">
              <a:lnSpc>
                <a:spcPct val="110000"/>
              </a:lnSpc>
            </a:pP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municipalities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less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operating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revenue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854190" y="2139556"/>
            <a:ext cx="5195570" cy="3726815"/>
            <a:chOff x="6854190" y="2139556"/>
            <a:chExt cx="5195570" cy="3726815"/>
          </a:xfrm>
        </p:grpSpPr>
        <p:sp>
          <p:nvSpPr>
            <p:cNvPr id="17" name="object 17" descr=""/>
            <p:cNvSpPr/>
            <p:nvPr/>
          </p:nvSpPr>
          <p:spPr>
            <a:xfrm>
              <a:off x="6889750" y="4366259"/>
              <a:ext cx="3912870" cy="1498600"/>
            </a:xfrm>
            <a:custGeom>
              <a:avLst/>
              <a:gdLst/>
              <a:ahLst/>
              <a:cxnLst/>
              <a:rect l="l" t="t" r="r" b="b"/>
              <a:pathLst>
                <a:path w="3912870" h="1498600">
                  <a:moveTo>
                    <a:pt x="1339850" y="328422"/>
                  </a:moveTo>
                  <a:lnTo>
                    <a:pt x="1339850" y="328422"/>
                  </a:lnTo>
                  <a:lnTo>
                    <a:pt x="0" y="328422"/>
                  </a:lnTo>
                  <a:lnTo>
                    <a:pt x="0" y="1498092"/>
                  </a:lnTo>
                  <a:lnTo>
                    <a:pt x="53340" y="1498092"/>
                  </a:lnTo>
                  <a:lnTo>
                    <a:pt x="53340" y="1178052"/>
                  </a:lnTo>
                  <a:lnTo>
                    <a:pt x="106680" y="1178052"/>
                  </a:lnTo>
                  <a:lnTo>
                    <a:pt x="106680" y="1014984"/>
                  </a:lnTo>
                  <a:lnTo>
                    <a:pt x="161290" y="1014984"/>
                  </a:lnTo>
                  <a:lnTo>
                    <a:pt x="161290" y="895350"/>
                  </a:lnTo>
                  <a:lnTo>
                    <a:pt x="214630" y="895350"/>
                  </a:lnTo>
                  <a:lnTo>
                    <a:pt x="214630" y="834390"/>
                  </a:lnTo>
                  <a:lnTo>
                    <a:pt x="267970" y="834390"/>
                  </a:lnTo>
                  <a:lnTo>
                    <a:pt x="267970" y="642366"/>
                  </a:lnTo>
                  <a:lnTo>
                    <a:pt x="321310" y="642366"/>
                  </a:lnTo>
                  <a:lnTo>
                    <a:pt x="321310" y="627126"/>
                  </a:lnTo>
                  <a:lnTo>
                    <a:pt x="374650" y="627126"/>
                  </a:lnTo>
                  <a:lnTo>
                    <a:pt x="374650" y="618744"/>
                  </a:lnTo>
                  <a:lnTo>
                    <a:pt x="427990" y="618744"/>
                  </a:lnTo>
                  <a:lnTo>
                    <a:pt x="427990" y="614934"/>
                  </a:lnTo>
                  <a:lnTo>
                    <a:pt x="481330" y="614934"/>
                  </a:lnTo>
                  <a:lnTo>
                    <a:pt x="481330" y="589026"/>
                  </a:lnTo>
                  <a:lnTo>
                    <a:pt x="535940" y="589026"/>
                  </a:lnTo>
                  <a:lnTo>
                    <a:pt x="535940" y="576072"/>
                  </a:lnTo>
                  <a:lnTo>
                    <a:pt x="589280" y="576072"/>
                  </a:lnTo>
                  <a:lnTo>
                    <a:pt x="589280" y="568452"/>
                  </a:lnTo>
                  <a:lnTo>
                    <a:pt x="642620" y="568452"/>
                  </a:lnTo>
                  <a:lnTo>
                    <a:pt x="642620" y="459486"/>
                  </a:lnTo>
                  <a:lnTo>
                    <a:pt x="697230" y="459486"/>
                  </a:lnTo>
                  <a:lnTo>
                    <a:pt x="697230" y="456438"/>
                  </a:lnTo>
                  <a:lnTo>
                    <a:pt x="750570" y="456438"/>
                  </a:lnTo>
                  <a:lnTo>
                    <a:pt x="750570" y="446532"/>
                  </a:lnTo>
                  <a:lnTo>
                    <a:pt x="803910" y="446532"/>
                  </a:lnTo>
                  <a:lnTo>
                    <a:pt x="803910" y="435102"/>
                  </a:lnTo>
                  <a:lnTo>
                    <a:pt x="857250" y="435102"/>
                  </a:lnTo>
                  <a:lnTo>
                    <a:pt x="857250" y="425958"/>
                  </a:lnTo>
                  <a:lnTo>
                    <a:pt x="910590" y="425958"/>
                  </a:lnTo>
                  <a:lnTo>
                    <a:pt x="910590" y="415290"/>
                  </a:lnTo>
                  <a:lnTo>
                    <a:pt x="965200" y="415290"/>
                  </a:lnTo>
                  <a:lnTo>
                    <a:pt x="965200" y="413766"/>
                  </a:lnTo>
                  <a:lnTo>
                    <a:pt x="1018540" y="413766"/>
                  </a:lnTo>
                  <a:lnTo>
                    <a:pt x="1018540" y="407670"/>
                  </a:lnTo>
                  <a:lnTo>
                    <a:pt x="1071880" y="407670"/>
                  </a:lnTo>
                  <a:lnTo>
                    <a:pt x="1071880" y="388620"/>
                  </a:lnTo>
                  <a:lnTo>
                    <a:pt x="1125220" y="388620"/>
                  </a:lnTo>
                  <a:lnTo>
                    <a:pt x="1125220" y="381762"/>
                  </a:lnTo>
                  <a:lnTo>
                    <a:pt x="1178560" y="381762"/>
                  </a:lnTo>
                  <a:lnTo>
                    <a:pt x="1178560" y="378714"/>
                  </a:lnTo>
                  <a:lnTo>
                    <a:pt x="1233170" y="378714"/>
                  </a:lnTo>
                  <a:lnTo>
                    <a:pt x="1233170" y="374142"/>
                  </a:lnTo>
                  <a:lnTo>
                    <a:pt x="1286510" y="374142"/>
                  </a:lnTo>
                  <a:lnTo>
                    <a:pt x="1286510" y="371094"/>
                  </a:lnTo>
                  <a:lnTo>
                    <a:pt x="1339850" y="371094"/>
                  </a:lnTo>
                  <a:lnTo>
                    <a:pt x="1339850" y="328422"/>
                  </a:lnTo>
                  <a:close/>
                </a:path>
                <a:path w="3912870" h="1498600">
                  <a:moveTo>
                    <a:pt x="3912870" y="0"/>
                  </a:moveTo>
                  <a:lnTo>
                    <a:pt x="3858260" y="0"/>
                  </a:lnTo>
                  <a:lnTo>
                    <a:pt x="3858260" y="9144"/>
                  </a:lnTo>
                  <a:lnTo>
                    <a:pt x="3804920" y="9144"/>
                  </a:lnTo>
                  <a:lnTo>
                    <a:pt x="3804920" y="13716"/>
                  </a:lnTo>
                  <a:lnTo>
                    <a:pt x="3751580" y="13716"/>
                  </a:lnTo>
                  <a:lnTo>
                    <a:pt x="3751580" y="18288"/>
                  </a:lnTo>
                  <a:lnTo>
                    <a:pt x="3696970" y="18288"/>
                  </a:lnTo>
                  <a:lnTo>
                    <a:pt x="3696970" y="21336"/>
                  </a:lnTo>
                  <a:lnTo>
                    <a:pt x="3643630" y="21336"/>
                  </a:lnTo>
                  <a:lnTo>
                    <a:pt x="3643630" y="23622"/>
                  </a:lnTo>
                  <a:lnTo>
                    <a:pt x="3536950" y="23622"/>
                  </a:lnTo>
                  <a:lnTo>
                    <a:pt x="3536950" y="32004"/>
                  </a:lnTo>
                  <a:lnTo>
                    <a:pt x="3483610" y="32004"/>
                  </a:lnTo>
                  <a:lnTo>
                    <a:pt x="3483610" y="38862"/>
                  </a:lnTo>
                  <a:lnTo>
                    <a:pt x="3430270" y="38862"/>
                  </a:lnTo>
                  <a:lnTo>
                    <a:pt x="3430270" y="41148"/>
                  </a:lnTo>
                  <a:lnTo>
                    <a:pt x="3376930" y="41148"/>
                  </a:lnTo>
                  <a:lnTo>
                    <a:pt x="3376930" y="52578"/>
                  </a:lnTo>
                  <a:lnTo>
                    <a:pt x="3322320" y="52578"/>
                  </a:lnTo>
                  <a:lnTo>
                    <a:pt x="3322320" y="57150"/>
                  </a:lnTo>
                  <a:lnTo>
                    <a:pt x="3268980" y="57150"/>
                  </a:lnTo>
                  <a:lnTo>
                    <a:pt x="3268980" y="60198"/>
                  </a:lnTo>
                  <a:lnTo>
                    <a:pt x="3215640" y="60198"/>
                  </a:lnTo>
                  <a:lnTo>
                    <a:pt x="3215640" y="67056"/>
                  </a:lnTo>
                  <a:lnTo>
                    <a:pt x="3162300" y="67056"/>
                  </a:lnTo>
                  <a:lnTo>
                    <a:pt x="3162300" y="67818"/>
                  </a:lnTo>
                  <a:lnTo>
                    <a:pt x="3108960" y="67818"/>
                  </a:lnTo>
                  <a:lnTo>
                    <a:pt x="3108960" y="83820"/>
                  </a:lnTo>
                  <a:lnTo>
                    <a:pt x="3055620" y="83820"/>
                  </a:lnTo>
                  <a:lnTo>
                    <a:pt x="3055620" y="92964"/>
                  </a:lnTo>
                  <a:lnTo>
                    <a:pt x="3001010" y="92964"/>
                  </a:lnTo>
                  <a:lnTo>
                    <a:pt x="3001010" y="104394"/>
                  </a:lnTo>
                  <a:lnTo>
                    <a:pt x="2947670" y="104394"/>
                  </a:lnTo>
                  <a:lnTo>
                    <a:pt x="2947670" y="113538"/>
                  </a:lnTo>
                  <a:lnTo>
                    <a:pt x="2894330" y="113538"/>
                  </a:lnTo>
                  <a:lnTo>
                    <a:pt x="2894330" y="131064"/>
                  </a:lnTo>
                  <a:lnTo>
                    <a:pt x="2839720" y="131064"/>
                  </a:lnTo>
                  <a:lnTo>
                    <a:pt x="2839720" y="143256"/>
                  </a:lnTo>
                  <a:lnTo>
                    <a:pt x="2786380" y="143256"/>
                  </a:lnTo>
                  <a:lnTo>
                    <a:pt x="2786380" y="148590"/>
                  </a:lnTo>
                  <a:lnTo>
                    <a:pt x="2733040" y="148590"/>
                  </a:lnTo>
                  <a:lnTo>
                    <a:pt x="2733040" y="166116"/>
                  </a:lnTo>
                  <a:lnTo>
                    <a:pt x="2679700" y="166116"/>
                  </a:lnTo>
                  <a:lnTo>
                    <a:pt x="2679700" y="166878"/>
                  </a:lnTo>
                  <a:lnTo>
                    <a:pt x="2625090" y="166878"/>
                  </a:lnTo>
                  <a:lnTo>
                    <a:pt x="2625090" y="179070"/>
                  </a:lnTo>
                  <a:lnTo>
                    <a:pt x="2571750" y="179070"/>
                  </a:lnTo>
                  <a:lnTo>
                    <a:pt x="2571750" y="196596"/>
                  </a:lnTo>
                  <a:lnTo>
                    <a:pt x="2518410" y="196596"/>
                  </a:lnTo>
                  <a:lnTo>
                    <a:pt x="2518410" y="208026"/>
                  </a:lnTo>
                  <a:lnTo>
                    <a:pt x="2465070" y="208026"/>
                  </a:lnTo>
                  <a:lnTo>
                    <a:pt x="2465070" y="209550"/>
                  </a:lnTo>
                  <a:lnTo>
                    <a:pt x="2411730" y="209550"/>
                  </a:lnTo>
                  <a:lnTo>
                    <a:pt x="2411730" y="211836"/>
                  </a:lnTo>
                  <a:lnTo>
                    <a:pt x="2358390" y="211836"/>
                  </a:lnTo>
                  <a:lnTo>
                    <a:pt x="2358390" y="212598"/>
                  </a:lnTo>
                  <a:lnTo>
                    <a:pt x="2305050" y="212598"/>
                  </a:lnTo>
                  <a:lnTo>
                    <a:pt x="2305050" y="213360"/>
                  </a:lnTo>
                  <a:lnTo>
                    <a:pt x="2250440" y="213360"/>
                  </a:lnTo>
                  <a:lnTo>
                    <a:pt x="2250440" y="220980"/>
                  </a:lnTo>
                  <a:lnTo>
                    <a:pt x="2197100" y="220980"/>
                  </a:lnTo>
                  <a:lnTo>
                    <a:pt x="2197100" y="222504"/>
                  </a:lnTo>
                  <a:lnTo>
                    <a:pt x="2143760" y="222504"/>
                  </a:lnTo>
                  <a:lnTo>
                    <a:pt x="2143760" y="230124"/>
                  </a:lnTo>
                  <a:lnTo>
                    <a:pt x="2089150" y="230124"/>
                  </a:lnTo>
                  <a:lnTo>
                    <a:pt x="2089150" y="232410"/>
                  </a:lnTo>
                  <a:lnTo>
                    <a:pt x="2035810" y="232410"/>
                  </a:lnTo>
                  <a:lnTo>
                    <a:pt x="2035810" y="234696"/>
                  </a:lnTo>
                  <a:lnTo>
                    <a:pt x="1982470" y="234696"/>
                  </a:lnTo>
                  <a:lnTo>
                    <a:pt x="1982470" y="239268"/>
                  </a:lnTo>
                  <a:lnTo>
                    <a:pt x="1929130" y="239268"/>
                  </a:lnTo>
                  <a:lnTo>
                    <a:pt x="1929130" y="243078"/>
                  </a:lnTo>
                  <a:lnTo>
                    <a:pt x="1875790" y="243078"/>
                  </a:lnTo>
                  <a:lnTo>
                    <a:pt x="1875790" y="268224"/>
                  </a:lnTo>
                  <a:lnTo>
                    <a:pt x="1822450" y="268224"/>
                  </a:lnTo>
                  <a:lnTo>
                    <a:pt x="1822450" y="300228"/>
                  </a:lnTo>
                  <a:lnTo>
                    <a:pt x="1714500" y="300228"/>
                  </a:lnTo>
                  <a:lnTo>
                    <a:pt x="1714500" y="303276"/>
                  </a:lnTo>
                  <a:lnTo>
                    <a:pt x="1661160" y="303276"/>
                  </a:lnTo>
                  <a:lnTo>
                    <a:pt x="1661160" y="305562"/>
                  </a:lnTo>
                  <a:lnTo>
                    <a:pt x="1607820" y="305562"/>
                  </a:lnTo>
                  <a:lnTo>
                    <a:pt x="1607820" y="307086"/>
                  </a:lnTo>
                  <a:lnTo>
                    <a:pt x="1554480" y="307086"/>
                  </a:lnTo>
                  <a:lnTo>
                    <a:pt x="1554480" y="307848"/>
                  </a:lnTo>
                  <a:lnTo>
                    <a:pt x="1501140" y="307848"/>
                  </a:lnTo>
                  <a:lnTo>
                    <a:pt x="1501140" y="316242"/>
                  </a:lnTo>
                  <a:lnTo>
                    <a:pt x="1447800" y="316242"/>
                  </a:lnTo>
                  <a:lnTo>
                    <a:pt x="1447800" y="318516"/>
                  </a:lnTo>
                  <a:lnTo>
                    <a:pt x="1394460" y="318516"/>
                  </a:lnTo>
                  <a:lnTo>
                    <a:pt x="1394460" y="326898"/>
                  </a:lnTo>
                  <a:lnTo>
                    <a:pt x="1339850" y="326898"/>
                  </a:lnTo>
                  <a:lnTo>
                    <a:pt x="1339850" y="328422"/>
                  </a:lnTo>
                  <a:lnTo>
                    <a:pt x="1394460" y="328422"/>
                  </a:lnTo>
                  <a:lnTo>
                    <a:pt x="1447800" y="328422"/>
                  </a:lnTo>
                  <a:lnTo>
                    <a:pt x="3912870" y="328422"/>
                  </a:lnTo>
                  <a:lnTo>
                    <a:pt x="3912870" y="0"/>
                  </a:lnTo>
                  <a:close/>
                </a:path>
              </a:pathLst>
            </a:custGeom>
            <a:solidFill>
              <a:srgbClr val="6AA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748010" y="2141219"/>
              <a:ext cx="1178560" cy="2553970"/>
            </a:xfrm>
            <a:custGeom>
              <a:avLst/>
              <a:gdLst/>
              <a:ahLst/>
              <a:cxnLst/>
              <a:rect l="l" t="t" r="r" b="b"/>
              <a:pathLst>
                <a:path w="1178559" h="2553970">
                  <a:moveTo>
                    <a:pt x="1178560" y="0"/>
                  </a:moveTo>
                  <a:lnTo>
                    <a:pt x="1125220" y="0"/>
                  </a:lnTo>
                  <a:lnTo>
                    <a:pt x="1125220" y="1396746"/>
                  </a:lnTo>
                  <a:lnTo>
                    <a:pt x="1071880" y="1396746"/>
                  </a:lnTo>
                  <a:lnTo>
                    <a:pt x="1071880" y="1824990"/>
                  </a:lnTo>
                  <a:lnTo>
                    <a:pt x="1018540" y="1824990"/>
                  </a:lnTo>
                  <a:lnTo>
                    <a:pt x="1018540" y="1892046"/>
                  </a:lnTo>
                  <a:lnTo>
                    <a:pt x="965200" y="1892046"/>
                  </a:lnTo>
                  <a:lnTo>
                    <a:pt x="965200" y="1903476"/>
                  </a:lnTo>
                  <a:lnTo>
                    <a:pt x="910590" y="1903476"/>
                  </a:lnTo>
                  <a:lnTo>
                    <a:pt x="910590" y="1934718"/>
                  </a:lnTo>
                  <a:lnTo>
                    <a:pt x="857250" y="1934718"/>
                  </a:lnTo>
                  <a:lnTo>
                    <a:pt x="857250" y="1974342"/>
                  </a:lnTo>
                  <a:lnTo>
                    <a:pt x="803910" y="1974342"/>
                  </a:lnTo>
                  <a:lnTo>
                    <a:pt x="803910" y="2001774"/>
                  </a:lnTo>
                  <a:lnTo>
                    <a:pt x="749300" y="2001774"/>
                  </a:lnTo>
                  <a:lnTo>
                    <a:pt x="749300" y="2029968"/>
                  </a:lnTo>
                  <a:lnTo>
                    <a:pt x="695960" y="2029968"/>
                  </a:lnTo>
                  <a:lnTo>
                    <a:pt x="695960" y="2081022"/>
                  </a:lnTo>
                  <a:lnTo>
                    <a:pt x="642620" y="2081022"/>
                  </a:lnTo>
                  <a:lnTo>
                    <a:pt x="642620" y="2103120"/>
                  </a:lnTo>
                  <a:lnTo>
                    <a:pt x="589280" y="2103120"/>
                  </a:lnTo>
                  <a:lnTo>
                    <a:pt x="589280" y="2116836"/>
                  </a:lnTo>
                  <a:lnTo>
                    <a:pt x="535940" y="2116836"/>
                  </a:lnTo>
                  <a:lnTo>
                    <a:pt x="535940" y="2129028"/>
                  </a:lnTo>
                  <a:lnTo>
                    <a:pt x="482600" y="2129028"/>
                  </a:lnTo>
                  <a:lnTo>
                    <a:pt x="482600" y="2135124"/>
                  </a:lnTo>
                  <a:lnTo>
                    <a:pt x="429260" y="2135124"/>
                  </a:lnTo>
                  <a:lnTo>
                    <a:pt x="429260" y="2146554"/>
                  </a:lnTo>
                  <a:lnTo>
                    <a:pt x="321310" y="2146554"/>
                  </a:lnTo>
                  <a:lnTo>
                    <a:pt x="321310" y="2175510"/>
                  </a:lnTo>
                  <a:lnTo>
                    <a:pt x="267970" y="2175510"/>
                  </a:lnTo>
                  <a:lnTo>
                    <a:pt x="267970" y="2177034"/>
                  </a:lnTo>
                  <a:lnTo>
                    <a:pt x="214630" y="2177034"/>
                  </a:lnTo>
                  <a:lnTo>
                    <a:pt x="214630" y="2191512"/>
                  </a:lnTo>
                  <a:lnTo>
                    <a:pt x="161290" y="2191512"/>
                  </a:lnTo>
                  <a:lnTo>
                    <a:pt x="161290" y="2209038"/>
                  </a:lnTo>
                  <a:lnTo>
                    <a:pt x="107950" y="2209038"/>
                  </a:lnTo>
                  <a:lnTo>
                    <a:pt x="107950" y="2217420"/>
                  </a:lnTo>
                  <a:lnTo>
                    <a:pt x="54610" y="2217420"/>
                  </a:lnTo>
                  <a:lnTo>
                    <a:pt x="54610" y="2225040"/>
                  </a:lnTo>
                  <a:lnTo>
                    <a:pt x="0" y="2225040"/>
                  </a:lnTo>
                  <a:lnTo>
                    <a:pt x="0" y="2553462"/>
                  </a:lnTo>
                  <a:lnTo>
                    <a:pt x="1178560" y="2553462"/>
                  </a:lnTo>
                  <a:lnTo>
                    <a:pt x="1178560" y="0"/>
                  </a:lnTo>
                  <a:close/>
                </a:path>
              </a:pathLst>
            </a:custGeom>
            <a:solidFill>
              <a:srgbClr val="6AA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890004" y="2141219"/>
              <a:ext cx="5036820" cy="3723640"/>
            </a:xfrm>
            <a:custGeom>
              <a:avLst/>
              <a:gdLst/>
              <a:ahLst/>
              <a:cxnLst/>
              <a:rect l="l" t="t" r="r" b="b"/>
              <a:pathLst>
                <a:path w="5036820" h="3723640">
                  <a:moveTo>
                    <a:pt x="0" y="2553462"/>
                  </a:moveTo>
                  <a:lnTo>
                    <a:pt x="0" y="3723131"/>
                  </a:lnTo>
                  <a:lnTo>
                    <a:pt x="53340" y="3723131"/>
                  </a:lnTo>
                  <a:lnTo>
                    <a:pt x="53340" y="2553462"/>
                  </a:lnTo>
                  <a:lnTo>
                    <a:pt x="0" y="2553462"/>
                  </a:lnTo>
                  <a:close/>
                </a:path>
                <a:path w="5036820" h="3723640">
                  <a:moveTo>
                    <a:pt x="53340" y="2553462"/>
                  </a:moveTo>
                  <a:lnTo>
                    <a:pt x="53340" y="3403092"/>
                  </a:lnTo>
                  <a:lnTo>
                    <a:pt x="106680" y="3403092"/>
                  </a:lnTo>
                  <a:lnTo>
                    <a:pt x="106680" y="2553462"/>
                  </a:lnTo>
                  <a:lnTo>
                    <a:pt x="53340" y="2553462"/>
                  </a:lnTo>
                  <a:close/>
                </a:path>
                <a:path w="5036820" h="3723640">
                  <a:moveTo>
                    <a:pt x="106679" y="2553462"/>
                  </a:moveTo>
                  <a:lnTo>
                    <a:pt x="106679" y="3240024"/>
                  </a:lnTo>
                  <a:lnTo>
                    <a:pt x="160781" y="3240024"/>
                  </a:lnTo>
                  <a:lnTo>
                    <a:pt x="160781" y="2553462"/>
                  </a:lnTo>
                  <a:lnTo>
                    <a:pt x="106679" y="2553462"/>
                  </a:lnTo>
                  <a:close/>
                </a:path>
                <a:path w="5036820" h="3723640">
                  <a:moveTo>
                    <a:pt x="160781" y="2553462"/>
                  </a:moveTo>
                  <a:lnTo>
                    <a:pt x="160781" y="3120390"/>
                  </a:lnTo>
                  <a:lnTo>
                    <a:pt x="214122" y="3120390"/>
                  </a:lnTo>
                  <a:lnTo>
                    <a:pt x="214122" y="2553462"/>
                  </a:lnTo>
                  <a:lnTo>
                    <a:pt x="160781" y="2553462"/>
                  </a:lnTo>
                  <a:close/>
                </a:path>
                <a:path w="5036820" h="3723640">
                  <a:moveTo>
                    <a:pt x="214122" y="2553462"/>
                  </a:moveTo>
                  <a:lnTo>
                    <a:pt x="214122" y="3059429"/>
                  </a:lnTo>
                  <a:lnTo>
                    <a:pt x="267462" y="3059429"/>
                  </a:lnTo>
                  <a:lnTo>
                    <a:pt x="267462" y="2553462"/>
                  </a:lnTo>
                  <a:lnTo>
                    <a:pt x="214122" y="2553462"/>
                  </a:lnTo>
                  <a:close/>
                </a:path>
                <a:path w="5036820" h="3723640">
                  <a:moveTo>
                    <a:pt x="267462" y="2553462"/>
                  </a:moveTo>
                  <a:lnTo>
                    <a:pt x="267462" y="2867405"/>
                  </a:lnTo>
                  <a:lnTo>
                    <a:pt x="321564" y="2867405"/>
                  </a:lnTo>
                  <a:lnTo>
                    <a:pt x="321564" y="2553462"/>
                  </a:lnTo>
                  <a:lnTo>
                    <a:pt x="267462" y="2553462"/>
                  </a:lnTo>
                  <a:close/>
                </a:path>
                <a:path w="5036820" h="3723640">
                  <a:moveTo>
                    <a:pt x="321564" y="2553462"/>
                  </a:moveTo>
                  <a:lnTo>
                    <a:pt x="321564" y="2852166"/>
                  </a:lnTo>
                  <a:lnTo>
                    <a:pt x="374904" y="2852166"/>
                  </a:lnTo>
                  <a:lnTo>
                    <a:pt x="374904" y="2553462"/>
                  </a:lnTo>
                  <a:lnTo>
                    <a:pt x="321564" y="2553462"/>
                  </a:lnTo>
                  <a:close/>
                </a:path>
                <a:path w="5036820" h="3723640">
                  <a:moveTo>
                    <a:pt x="374903" y="2553462"/>
                  </a:moveTo>
                  <a:lnTo>
                    <a:pt x="374903" y="2843784"/>
                  </a:lnTo>
                  <a:lnTo>
                    <a:pt x="428244" y="2843784"/>
                  </a:lnTo>
                  <a:lnTo>
                    <a:pt x="428244" y="2553462"/>
                  </a:lnTo>
                  <a:lnTo>
                    <a:pt x="374903" y="2553462"/>
                  </a:lnTo>
                  <a:close/>
                </a:path>
                <a:path w="5036820" h="3723640">
                  <a:moveTo>
                    <a:pt x="428244" y="2553462"/>
                  </a:moveTo>
                  <a:lnTo>
                    <a:pt x="428244" y="2839974"/>
                  </a:lnTo>
                  <a:lnTo>
                    <a:pt x="481584" y="2839974"/>
                  </a:lnTo>
                  <a:lnTo>
                    <a:pt x="481584" y="2553462"/>
                  </a:lnTo>
                  <a:lnTo>
                    <a:pt x="428244" y="2553462"/>
                  </a:lnTo>
                  <a:close/>
                </a:path>
                <a:path w="5036820" h="3723640">
                  <a:moveTo>
                    <a:pt x="481584" y="2553462"/>
                  </a:moveTo>
                  <a:lnTo>
                    <a:pt x="481584" y="2814066"/>
                  </a:lnTo>
                  <a:lnTo>
                    <a:pt x="535686" y="2814066"/>
                  </a:lnTo>
                  <a:lnTo>
                    <a:pt x="535686" y="2553462"/>
                  </a:lnTo>
                  <a:lnTo>
                    <a:pt x="481584" y="2553462"/>
                  </a:lnTo>
                  <a:close/>
                </a:path>
                <a:path w="5036820" h="3723640">
                  <a:moveTo>
                    <a:pt x="535686" y="2553462"/>
                  </a:moveTo>
                  <a:lnTo>
                    <a:pt x="535686" y="2801112"/>
                  </a:lnTo>
                  <a:lnTo>
                    <a:pt x="589026" y="2801112"/>
                  </a:lnTo>
                  <a:lnTo>
                    <a:pt x="589026" y="2553462"/>
                  </a:lnTo>
                  <a:lnTo>
                    <a:pt x="535686" y="2553462"/>
                  </a:lnTo>
                  <a:close/>
                </a:path>
                <a:path w="5036820" h="3723640">
                  <a:moveTo>
                    <a:pt x="589026" y="2553462"/>
                  </a:moveTo>
                  <a:lnTo>
                    <a:pt x="589026" y="2793491"/>
                  </a:lnTo>
                  <a:lnTo>
                    <a:pt x="642366" y="2793491"/>
                  </a:lnTo>
                  <a:lnTo>
                    <a:pt x="642366" y="2553462"/>
                  </a:lnTo>
                  <a:lnTo>
                    <a:pt x="589026" y="2553462"/>
                  </a:lnTo>
                  <a:close/>
                </a:path>
                <a:path w="5036820" h="3723640">
                  <a:moveTo>
                    <a:pt x="642366" y="2553462"/>
                  </a:moveTo>
                  <a:lnTo>
                    <a:pt x="642366" y="2684526"/>
                  </a:lnTo>
                  <a:lnTo>
                    <a:pt x="696468" y="2684526"/>
                  </a:lnTo>
                  <a:lnTo>
                    <a:pt x="696468" y="2553462"/>
                  </a:lnTo>
                  <a:lnTo>
                    <a:pt x="642366" y="2553462"/>
                  </a:lnTo>
                  <a:close/>
                </a:path>
                <a:path w="5036820" h="3723640">
                  <a:moveTo>
                    <a:pt x="696468" y="2553462"/>
                  </a:moveTo>
                  <a:lnTo>
                    <a:pt x="696468" y="2681478"/>
                  </a:lnTo>
                  <a:lnTo>
                    <a:pt x="749808" y="2681478"/>
                  </a:lnTo>
                  <a:lnTo>
                    <a:pt x="749808" y="2553462"/>
                  </a:lnTo>
                  <a:lnTo>
                    <a:pt x="696468" y="2553462"/>
                  </a:lnTo>
                  <a:close/>
                </a:path>
                <a:path w="5036820" h="3723640">
                  <a:moveTo>
                    <a:pt x="749807" y="2553462"/>
                  </a:moveTo>
                  <a:lnTo>
                    <a:pt x="749807" y="2671572"/>
                  </a:lnTo>
                  <a:lnTo>
                    <a:pt x="803148" y="2671572"/>
                  </a:lnTo>
                  <a:lnTo>
                    <a:pt x="803148" y="2553462"/>
                  </a:lnTo>
                  <a:lnTo>
                    <a:pt x="749807" y="2553462"/>
                  </a:lnTo>
                  <a:close/>
                </a:path>
                <a:path w="5036820" h="3723640">
                  <a:moveTo>
                    <a:pt x="803148" y="2553462"/>
                  </a:moveTo>
                  <a:lnTo>
                    <a:pt x="803148" y="2660141"/>
                  </a:lnTo>
                  <a:lnTo>
                    <a:pt x="857250" y="2660141"/>
                  </a:lnTo>
                  <a:lnTo>
                    <a:pt x="857250" y="2553462"/>
                  </a:lnTo>
                  <a:lnTo>
                    <a:pt x="803148" y="2553462"/>
                  </a:lnTo>
                  <a:close/>
                </a:path>
                <a:path w="5036820" h="3723640">
                  <a:moveTo>
                    <a:pt x="857250" y="2553462"/>
                  </a:moveTo>
                  <a:lnTo>
                    <a:pt x="857250" y="2650998"/>
                  </a:lnTo>
                  <a:lnTo>
                    <a:pt x="910590" y="2650998"/>
                  </a:lnTo>
                  <a:lnTo>
                    <a:pt x="910590" y="2553462"/>
                  </a:lnTo>
                  <a:lnTo>
                    <a:pt x="857250" y="2553462"/>
                  </a:lnTo>
                  <a:close/>
                </a:path>
                <a:path w="5036820" h="3723640">
                  <a:moveTo>
                    <a:pt x="910590" y="2553462"/>
                  </a:moveTo>
                  <a:lnTo>
                    <a:pt x="910590" y="2640329"/>
                  </a:lnTo>
                  <a:lnTo>
                    <a:pt x="964692" y="2640329"/>
                  </a:lnTo>
                  <a:lnTo>
                    <a:pt x="964692" y="2553462"/>
                  </a:lnTo>
                  <a:lnTo>
                    <a:pt x="910590" y="2553462"/>
                  </a:lnTo>
                  <a:close/>
                </a:path>
                <a:path w="5036820" h="3723640">
                  <a:moveTo>
                    <a:pt x="964692" y="2553462"/>
                  </a:moveTo>
                  <a:lnTo>
                    <a:pt x="964692" y="2638806"/>
                  </a:lnTo>
                  <a:lnTo>
                    <a:pt x="1018032" y="2638806"/>
                  </a:lnTo>
                  <a:lnTo>
                    <a:pt x="1018032" y="2553462"/>
                  </a:lnTo>
                  <a:lnTo>
                    <a:pt x="964692" y="2553462"/>
                  </a:lnTo>
                  <a:close/>
                </a:path>
                <a:path w="5036820" h="3723640">
                  <a:moveTo>
                    <a:pt x="1018031" y="2553462"/>
                  </a:moveTo>
                  <a:lnTo>
                    <a:pt x="1018031" y="2632710"/>
                  </a:lnTo>
                  <a:lnTo>
                    <a:pt x="1072132" y="2632710"/>
                  </a:lnTo>
                  <a:lnTo>
                    <a:pt x="1072132" y="2553462"/>
                  </a:lnTo>
                  <a:lnTo>
                    <a:pt x="1018031" y="2553462"/>
                  </a:lnTo>
                  <a:close/>
                </a:path>
                <a:path w="5036820" h="3723640">
                  <a:moveTo>
                    <a:pt x="1072134" y="2553462"/>
                  </a:moveTo>
                  <a:lnTo>
                    <a:pt x="1072134" y="2613660"/>
                  </a:lnTo>
                  <a:lnTo>
                    <a:pt x="1125474" y="2613660"/>
                  </a:lnTo>
                  <a:lnTo>
                    <a:pt x="1125474" y="2553462"/>
                  </a:lnTo>
                  <a:lnTo>
                    <a:pt x="1072134" y="2553462"/>
                  </a:lnTo>
                  <a:close/>
                </a:path>
                <a:path w="5036820" h="3723640">
                  <a:moveTo>
                    <a:pt x="1125474" y="2553462"/>
                  </a:moveTo>
                  <a:lnTo>
                    <a:pt x="1125474" y="2606802"/>
                  </a:lnTo>
                  <a:lnTo>
                    <a:pt x="1178814" y="2606802"/>
                  </a:lnTo>
                  <a:lnTo>
                    <a:pt x="1178814" y="2553462"/>
                  </a:lnTo>
                  <a:lnTo>
                    <a:pt x="1125474" y="2553462"/>
                  </a:lnTo>
                  <a:close/>
                </a:path>
                <a:path w="5036820" h="3723640">
                  <a:moveTo>
                    <a:pt x="1178814" y="2553462"/>
                  </a:moveTo>
                  <a:lnTo>
                    <a:pt x="1178814" y="2603754"/>
                  </a:lnTo>
                  <a:lnTo>
                    <a:pt x="1232916" y="2603754"/>
                  </a:lnTo>
                  <a:lnTo>
                    <a:pt x="1232916" y="2553462"/>
                  </a:lnTo>
                  <a:lnTo>
                    <a:pt x="1178814" y="2553462"/>
                  </a:lnTo>
                  <a:close/>
                </a:path>
                <a:path w="5036820" h="3723640">
                  <a:moveTo>
                    <a:pt x="1232916" y="2553462"/>
                  </a:moveTo>
                  <a:lnTo>
                    <a:pt x="1232916" y="2599182"/>
                  </a:lnTo>
                  <a:lnTo>
                    <a:pt x="1286256" y="2599182"/>
                  </a:lnTo>
                  <a:lnTo>
                    <a:pt x="1286256" y="2553462"/>
                  </a:lnTo>
                  <a:lnTo>
                    <a:pt x="1232916" y="2553462"/>
                  </a:lnTo>
                  <a:close/>
                </a:path>
                <a:path w="5036820" h="3723640">
                  <a:moveTo>
                    <a:pt x="1286255" y="2553462"/>
                  </a:moveTo>
                  <a:lnTo>
                    <a:pt x="1286255" y="2596134"/>
                  </a:lnTo>
                  <a:lnTo>
                    <a:pt x="1339596" y="2596134"/>
                  </a:lnTo>
                  <a:lnTo>
                    <a:pt x="1339596" y="2553462"/>
                  </a:lnTo>
                  <a:lnTo>
                    <a:pt x="1286255" y="2553462"/>
                  </a:lnTo>
                  <a:close/>
                </a:path>
                <a:path w="5036820" h="3723640">
                  <a:moveTo>
                    <a:pt x="1339596" y="2553462"/>
                  </a:moveTo>
                  <a:lnTo>
                    <a:pt x="1339596" y="2551938"/>
                  </a:lnTo>
                  <a:lnTo>
                    <a:pt x="1393698" y="2551938"/>
                  </a:lnTo>
                  <a:lnTo>
                    <a:pt x="1393698" y="2553462"/>
                  </a:lnTo>
                  <a:lnTo>
                    <a:pt x="1339596" y="2553462"/>
                  </a:lnTo>
                  <a:close/>
                </a:path>
                <a:path w="5036820" h="3723640">
                  <a:moveTo>
                    <a:pt x="1393698" y="2553462"/>
                  </a:moveTo>
                  <a:lnTo>
                    <a:pt x="1393698" y="2543556"/>
                  </a:lnTo>
                  <a:lnTo>
                    <a:pt x="1447038" y="2543556"/>
                  </a:lnTo>
                  <a:lnTo>
                    <a:pt x="1447038" y="2553462"/>
                  </a:lnTo>
                  <a:lnTo>
                    <a:pt x="1393698" y="2553462"/>
                  </a:lnTo>
                  <a:close/>
                </a:path>
                <a:path w="5036820" h="3723640">
                  <a:moveTo>
                    <a:pt x="1447038" y="2553462"/>
                  </a:moveTo>
                  <a:lnTo>
                    <a:pt x="1447038" y="2541270"/>
                  </a:lnTo>
                  <a:lnTo>
                    <a:pt x="1500378" y="2541270"/>
                  </a:lnTo>
                  <a:lnTo>
                    <a:pt x="1500378" y="2553462"/>
                  </a:lnTo>
                  <a:lnTo>
                    <a:pt x="1447038" y="2553462"/>
                  </a:lnTo>
                  <a:close/>
                </a:path>
                <a:path w="5036820" h="3723640">
                  <a:moveTo>
                    <a:pt x="1500377" y="2553462"/>
                  </a:moveTo>
                  <a:lnTo>
                    <a:pt x="1500377" y="2532888"/>
                  </a:lnTo>
                  <a:lnTo>
                    <a:pt x="1553718" y="2532888"/>
                  </a:lnTo>
                  <a:lnTo>
                    <a:pt x="1553718" y="2553462"/>
                  </a:lnTo>
                  <a:lnTo>
                    <a:pt x="1500377" y="2553462"/>
                  </a:lnTo>
                  <a:close/>
                </a:path>
                <a:path w="5036820" h="3723640">
                  <a:moveTo>
                    <a:pt x="1553718" y="2553462"/>
                  </a:moveTo>
                  <a:lnTo>
                    <a:pt x="1553718" y="2532126"/>
                  </a:lnTo>
                  <a:lnTo>
                    <a:pt x="1607820" y="2532126"/>
                  </a:lnTo>
                  <a:lnTo>
                    <a:pt x="1607820" y="2553462"/>
                  </a:lnTo>
                  <a:lnTo>
                    <a:pt x="1553718" y="2553462"/>
                  </a:lnTo>
                  <a:close/>
                </a:path>
                <a:path w="5036820" h="3723640">
                  <a:moveTo>
                    <a:pt x="1607820" y="2553462"/>
                  </a:moveTo>
                  <a:lnTo>
                    <a:pt x="1607820" y="2530602"/>
                  </a:lnTo>
                  <a:lnTo>
                    <a:pt x="1661160" y="2530602"/>
                  </a:lnTo>
                  <a:lnTo>
                    <a:pt x="1661160" y="2553462"/>
                  </a:lnTo>
                  <a:lnTo>
                    <a:pt x="1607820" y="2553462"/>
                  </a:lnTo>
                  <a:close/>
                </a:path>
                <a:path w="5036820" h="3723640">
                  <a:moveTo>
                    <a:pt x="1661160" y="2553462"/>
                  </a:moveTo>
                  <a:lnTo>
                    <a:pt x="1661160" y="2528316"/>
                  </a:lnTo>
                  <a:lnTo>
                    <a:pt x="1714500" y="2528316"/>
                  </a:lnTo>
                  <a:lnTo>
                    <a:pt x="1714500" y="2553462"/>
                  </a:lnTo>
                  <a:lnTo>
                    <a:pt x="1661160" y="2553462"/>
                  </a:lnTo>
                  <a:close/>
                </a:path>
                <a:path w="5036820" h="3723640">
                  <a:moveTo>
                    <a:pt x="1714500" y="2553462"/>
                  </a:moveTo>
                  <a:lnTo>
                    <a:pt x="1714500" y="2525267"/>
                  </a:lnTo>
                  <a:lnTo>
                    <a:pt x="1768602" y="2525267"/>
                  </a:lnTo>
                  <a:lnTo>
                    <a:pt x="1768602" y="2553462"/>
                  </a:lnTo>
                  <a:lnTo>
                    <a:pt x="1714500" y="2553462"/>
                  </a:lnTo>
                  <a:close/>
                </a:path>
                <a:path w="5036820" h="3723640">
                  <a:moveTo>
                    <a:pt x="1768602" y="2553462"/>
                  </a:moveTo>
                  <a:lnTo>
                    <a:pt x="1768602" y="2525267"/>
                  </a:lnTo>
                  <a:lnTo>
                    <a:pt x="1821942" y="2525267"/>
                  </a:lnTo>
                  <a:lnTo>
                    <a:pt x="1821942" y="2553462"/>
                  </a:lnTo>
                  <a:lnTo>
                    <a:pt x="1768602" y="2553462"/>
                  </a:lnTo>
                  <a:close/>
                </a:path>
                <a:path w="5036820" h="3723640">
                  <a:moveTo>
                    <a:pt x="1821942" y="2553462"/>
                  </a:moveTo>
                  <a:lnTo>
                    <a:pt x="1821942" y="2493264"/>
                  </a:lnTo>
                  <a:lnTo>
                    <a:pt x="1875282" y="2493264"/>
                  </a:lnTo>
                  <a:lnTo>
                    <a:pt x="1875282" y="2553462"/>
                  </a:lnTo>
                  <a:lnTo>
                    <a:pt x="1821942" y="2553462"/>
                  </a:lnTo>
                  <a:close/>
                </a:path>
                <a:path w="5036820" h="3723640">
                  <a:moveTo>
                    <a:pt x="1875281" y="2553462"/>
                  </a:moveTo>
                  <a:lnTo>
                    <a:pt x="1875281" y="2468117"/>
                  </a:lnTo>
                  <a:lnTo>
                    <a:pt x="1929382" y="2468117"/>
                  </a:lnTo>
                  <a:lnTo>
                    <a:pt x="1929382" y="2553462"/>
                  </a:lnTo>
                  <a:lnTo>
                    <a:pt x="1875281" y="2553462"/>
                  </a:lnTo>
                  <a:close/>
                </a:path>
                <a:path w="5036820" h="3723640">
                  <a:moveTo>
                    <a:pt x="1929384" y="2553462"/>
                  </a:moveTo>
                  <a:lnTo>
                    <a:pt x="1929384" y="2464308"/>
                  </a:lnTo>
                  <a:lnTo>
                    <a:pt x="1982725" y="2464308"/>
                  </a:lnTo>
                  <a:lnTo>
                    <a:pt x="1982725" y="2553462"/>
                  </a:lnTo>
                  <a:lnTo>
                    <a:pt x="1929384" y="2553462"/>
                  </a:lnTo>
                  <a:close/>
                </a:path>
                <a:path w="5036820" h="3723640">
                  <a:moveTo>
                    <a:pt x="1982724" y="2553462"/>
                  </a:moveTo>
                  <a:lnTo>
                    <a:pt x="1982724" y="2459736"/>
                  </a:lnTo>
                  <a:lnTo>
                    <a:pt x="2036064" y="2459736"/>
                  </a:lnTo>
                  <a:lnTo>
                    <a:pt x="2036064" y="2553462"/>
                  </a:lnTo>
                  <a:lnTo>
                    <a:pt x="1982724" y="2553462"/>
                  </a:lnTo>
                  <a:close/>
                </a:path>
                <a:path w="5036820" h="3723640">
                  <a:moveTo>
                    <a:pt x="2036064" y="2553462"/>
                  </a:moveTo>
                  <a:lnTo>
                    <a:pt x="2036064" y="2457450"/>
                  </a:lnTo>
                  <a:lnTo>
                    <a:pt x="2089404" y="2457450"/>
                  </a:lnTo>
                  <a:lnTo>
                    <a:pt x="2089404" y="2553462"/>
                  </a:lnTo>
                  <a:lnTo>
                    <a:pt x="2036064" y="2553462"/>
                  </a:lnTo>
                  <a:close/>
                </a:path>
                <a:path w="5036820" h="3723640">
                  <a:moveTo>
                    <a:pt x="2089403" y="2553462"/>
                  </a:moveTo>
                  <a:lnTo>
                    <a:pt x="2089403" y="2455164"/>
                  </a:lnTo>
                  <a:lnTo>
                    <a:pt x="2143505" y="2455164"/>
                  </a:lnTo>
                  <a:lnTo>
                    <a:pt x="2143505" y="2553462"/>
                  </a:lnTo>
                  <a:lnTo>
                    <a:pt x="2089403" y="2553462"/>
                  </a:lnTo>
                  <a:close/>
                </a:path>
                <a:path w="5036820" h="3723640">
                  <a:moveTo>
                    <a:pt x="2143505" y="2553462"/>
                  </a:moveTo>
                  <a:lnTo>
                    <a:pt x="2143505" y="2447544"/>
                  </a:lnTo>
                  <a:lnTo>
                    <a:pt x="2196846" y="2447544"/>
                  </a:lnTo>
                  <a:lnTo>
                    <a:pt x="2196846" y="2553462"/>
                  </a:lnTo>
                  <a:lnTo>
                    <a:pt x="2143505" y="2553462"/>
                  </a:lnTo>
                  <a:close/>
                </a:path>
                <a:path w="5036820" h="3723640">
                  <a:moveTo>
                    <a:pt x="2196846" y="2553462"/>
                  </a:moveTo>
                  <a:lnTo>
                    <a:pt x="2196846" y="2446020"/>
                  </a:lnTo>
                  <a:lnTo>
                    <a:pt x="2250186" y="2446020"/>
                  </a:lnTo>
                  <a:lnTo>
                    <a:pt x="2250186" y="2553462"/>
                  </a:lnTo>
                  <a:lnTo>
                    <a:pt x="2196846" y="2553462"/>
                  </a:lnTo>
                  <a:close/>
                </a:path>
                <a:path w="5036820" h="3723640">
                  <a:moveTo>
                    <a:pt x="2250186" y="2553462"/>
                  </a:moveTo>
                  <a:lnTo>
                    <a:pt x="2250186" y="2438400"/>
                  </a:lnTo>
                  <a:lnTo>
                    <a:pt x="2304288" y="2438400"/>
                  </a:lnTo>
                  <a:lnTo>
                    <a:pt x="2304288" y="2553462"/>
                  </a:lnTo>
                  <a:lnTo>
                    <a:pt x="2250186" y="2553462"/>
                  </a:lnTo>
                  <a:close/>
                </a:path>
                <a:path w="5036820" h="3723640">
                  <a:moveTo>
                    <a:pt x="2304288" y="2553462"/>
                  </a:moveTo>
                  <a:lnTo>
                    <a:pt x="2304288" y="2437638"/>
                  </a:lnTo>
                  <a:lnTo>
                    <a:pt x="2357628" y="2437638"/>
                  </a:lnTo>
                  <a:lnTo>
                    <a:pt x="2357628" y="2553462"/>
                  </a:lnTo>
                  <a:lnTo>
                    <a:pt x="2304288" y="2553462"/>
                  </a:lnTo>
                  <a:close/>
                </a:path>
                <a:path w="5036820" h="3723640">
                  <a:moveTo>
                    <a:pt x="2357628" y="2553462"/>
                  </a:moveTo>
                  <a:lnTo>
                    <a:pt x="2357628" y="2436876"/>
                  </a:lnTo>
                  <a:lnTo>
                    <a:pt x="2410968" y="2436876"/>
                  </a:lnTo>
                  <a:lnTo>
                    <a:pt x="2410968" y="2553462"/>
                  </a:lnTo>
                  <a:lnTo>
                    <a:pt x="2357628" y="2553462"/>
                  </a:lnTo>
                  <a:close/>
                </a:path>
                <a:path w="5036820" h="3723640">
                  <a:moveTo>
                    <a:pt x="2410968" y="2553462"/>
                  </a:moveTo>
                  <a:lnTo>
                    <a:pt x="2410968" y="2434590"/>
                  </a:lnTo>
                  <a:lnTo>
                    <a:pt x="2465070" y="2434590"/>
                  </a:lnTo>
                  <a:lnTo>
                    <a:pt x="2465070" y="2553462"/>
                  </a:lnTo>
                  <a:lnTo>
                    <a:pt x="2410968" y="2553462"/>
                  </a:lnTo>
                  <a:close/>
                </a:path>
                <a:path w="5036820" h="3723640">
                  <a:moveTo>
                    <a:pt x="2465070" y="2553462"/>
                  </a:moveTo>
                  <a:lnTo>
                    <a:pt x="2465070" y="2433066"/>
                  </a:lnTo>
                  <a:lnTo>
                    <a:pt x="2518410" y="2433066"/>
                  </a:lnTo>
                  <a:lnTo>
                    <a:pt x="2518410" y="2553462"/>
                  </a:lnTo>
                  <a:lnTo>
                    <a:pt x="2465070" y="2553462"/>
                  </a:lnTo>
                  <a:close/>
                </a:path>
                <a:path w="5036820" h="3723640">
                  <a:moveTo>
                    <a:pt x="2518410" y="2553462"/>
                  </a:moveTo>
                  <a:lnTo>
                    <a:pt x="2518410" y="2421636"/>
                  </a:lnTo>
                  <a:lnTo>
                    <a:pt x="2571750" y="2421636"/>
                  </a:lnTo>
                  <a:lnTo>
                    <a:pt x="2571750" y="2553462"/>
                  </a:lnTo>
                  <a:lnTo>
                    <a:pt x="2518410" y="2553462"/>
                  </a:lnTo>
                  <a:close/>
                </a:path>
                <a:path w="5036820" h="3723640">
                  <a:moveTo>
                    <a:pt x="2571750" y="2553462"/>
                  </a:moveTo>
                  <a:lnTo>
                    <a:pt x="2571750" y="2404110"/>
                  </a:lnTo>
                  <a:lnTo>
                    <a:pt x="2625090" y="2404110"/>
                  </a:lnTo>
                  <a:lnTo>
                    <a:pt x="2625090" y="2553462"/>
                  </a:lnTo>
                  <a:lnTo>
                    <a:pt x="2571750" y="2553462"/>
                  </a:lnTo>
                  <a:close/>
                </a:path>
                <a:path w="5036820" h="3723640">
                  <a:moveTo>
                    <a:pt x="2625090" y="2553462"/>
                  </a:moveTo>
                  <a:lnTo>
                    <a:pt x="2625090" y="2391917"/>
                  </a:lnTo>
                  <a:lnTo>
                    <a:pt x="2679192" y="2391917"/>
                  </a:lnTo>
                  <a:lnTo>
                    <a:pt x="2679192" y="2553462"/>
                  </a:lnTo>
                  <a:lnTo>
                    <a:pt x="2625090" y="2553462"/>
                  </a:lnTo>
                  <a:close/>
                </a:path>
                <a:path w="5036820" h="3723640">
                  <a:moveTo>
                    <a:pt x="2679192" y="2553462"/>
                  </a:moveTo>
                  <a:lnTo>
                    <a:pt x="2679192" y="2391156"/>
                  </a:lnTo>
                  <a:lnTo>
                    <a:pt x="2732532" y="2391156"/>
                  </a:lnTo>
                  <a:lnTo>
                    <a:pt x="2732532" y="2553462"/>
                  </a:lnTo>
                  <a:lnTo>
                    <a:pt x="2679192" y="2553462"/>
                  </a:lnTo>
                  <a:close/>
                </a:path>
                <a:path w="5036820" h="3723640">
                  <a:moveTo>
                    <a:pt x="2732531" y="2553462"/>
                  </a:moveTo>
                  <a:lnTo>
                    <a:pt x="2732531" y="2373629"/>
                  </a:lnTo>
                  <a:lnTo>
                    <a:pt x="2785872" y="2373629"/>
                  </a:lnTo>
                  <a:lnTo>
                    <a:pt x="2785872" y="2553462"/>
                  </a:lnTo>
                  <a:lnTo>
                    <a:pt x="2732531" y="2553462"/>
                  </a:lnTo>
                  <a:close/>
                </a:path>
                <a:path w="5036820" h="3723640">
                  <a:moveTo>
                    <a:pt x="2785872" y="2553462"/>
                  </a:moveTo>
                  <a:lnTo>
                    <a:pt x="2785872" y="2368296"/>
                  </a:lnTo>
                  <a:lnTo>
                    <a:pt x="2839974" y="2368296"/>
                  </a:lnTo>
                  <a:lnTo>
                    <a:pt x="2839974" y="2553462"/>
                  </a:lnTo>
                  <a:lnTo>
                    <a:pt x="2785872" y="2553462"/>
                  </a:lnTo>
                  <a:close/>
                </a:path>
                <a:path w="5036820" h="3723640">
                  <a:moveTo>
                    <a:pt x="2839974" y="2553462"/>
                  </a:moveTo>
                  <a:lnTo>
                    <a:pt x="2839974" y="2356104"/>
                  </a:lnTo>
                  <a:lnTo>
                    <a:pt x="2894076" y="2356104"/>
                  </a:lnTo>
                  <a:lnTo>
                    <a:pt x="2894076" y="2553462"/>
                  </a:lnTo>
                  <a:lnTo>
                    <a:pt x="2839974" y="2553462"/>
                  </a:lnTo>
                  <a:close/>
                </a:path>
                <a:path w="5036820" h="3723640">
                  <a:moveTo>
                    <a:pt x="2894076" y="2553462"/>
                  </a:moveTo>
                  <a:lnTo>
                    <a:pt x="2894076" y="2338578"/>
                  </a:lnTo>
                  <a:lnTo>
                    <a:pt x="2947416" y="2338578"/>
                  </a:lnTo>
                  <a:lnTo>
                    <a:pt x="2947416" y="2553462"/>
                  </a:lnTo>
                  <a:lnTo>
                    <a:pt x="2894076" y="2553462"/>
                  </a:lnTo>
                  <a:close/>
                </a:path>
                <a:path w="5036820" h="3723640">
                  <a:moveTo>
                    <a:pt x="2947416" y="2553462"/>
                  </a:moveTo>
                  <a:lnTo>
                    <a:pt x="2947416" y="2329434"/>
                  </a:lnTo>
                  <a:lnTo>
                    <a:pt x="3000756" y="2329434"/>
                  </a:lnTo>
                  <a:lnTo>
                    <a:pt x="3000756" y="2553462"/>
                  </a:lnTo>
                  <a:lnTo>
                    <a:pt x="2947416" y="2553462"/>
                  </a:lnTo>
                  <a:close/>
                </a:path>
                <a:path w="5036820" h="3723640">
                  <a:moveTo>
                    <a:pt x="3000755" y="2553462"/>
                  </a:moveTo>
                  <a:lnTo>
                    <a:pt x="3000755" y="2318004"/>
                  </a:lnTo>
                  <a:lnTo>
                    <a:pt x="3054856" y="2318004"/>
                  </a:lnTo>
                  <a:lnTo>
                    <a:pt x="3054856" y="2553462"/>
                  </a:lnTo>
                  <a:lnTo>
                    <a:pt x="3000755" y="2553462"/>
                  </a:lnTo>
                  <a:close/>
                </a:path>
                <a:path w="5036820" h="3723640">
                  <a:moveTo>
                    <a:pt x="3054857" y="2553462"/>
                  </a:moveTo>
                  <a:lnTo>
                    <a:pt x="3054857" y="2308860"/>
                  </a:lnTo>
                  <a:lnTo>
                    <a:pt x="3108199" y="2308860"/>
                  </a:lnTo>
                  <a:lnTo>
                    <a:pt x="3108199" y="2553462"/>
                  </a:lnTo>
                  <a:lnTo>
                    <a:pt x="3054857" y="2553462"/>
                  </a:lnTo>
                  <a:close/>
                </a:path>
                <a:path w="5036820" h="3723640">
                  <a:moveTo>
                    <a:pt x="3108198" y="2553462"/>
                  </a:moveTo>
                  <a:lnTo>
                    <a:pt x="3108198" y="2292858"/>
                  </a:lnTo>
                  <a:lnTo>
                    <a:pt x="3161538" y="2292858"/>
                  </a:lnTo>
                  <a:lnTo>
                    <a:pt x="3161538" y="2553462"/>
                  </a:lnTo>
                  <a:lnTo>
                    <a:pt x="3108198" y="2553462"/>
                  </a:lnTo>
                  <a:close/>
                </a:path>
                <a:path w="5036820" h="3723640">
                  <a:moveTo>
                    <a:pt x="3161538" y="2553462"/>
                  </a:moveTo>
                  <a:lnTo>
                    <a:pt x="3161538" y="2292096"/>
                  </a:lnTo>
                  <a:lnTo>
                    <a:pt x="3215640" y="2292096"/>
                  </a:lnTo>
                  <a:lnTo>
                    <a:pt x="3215640" y="2553462"/>
                  </a:lnTo>
                  <a:lnTo>
                    <a:pt x="3161538" y="2553462"/>
                  </a:lnTo>
                  <a:close/>
                </a:path>
                <a:path w="5036820" h="3723640">
                  <a:moveTo>
                    <a:pt x="3215640" y="2553462"/>
                  </a:moveTo>
                  <a:lnTo>
                    <a:pt x="3215640" y="2285238"/>
                  </a:lnTo>
                  <a:lnTo>
                    <a:pt x="3268980" y="2285238"/>
                  </a:lnTo>
                  <a:lnTo>
                    <a:pt x="3268980" y="2553462"/>
                  </a:lnTo>
                  <a:lnTo>
                    <a:pt x="3215640" y="2553462"/>
                  </a:lnTo>
                  <a:close/>
                </a:path>
                <a:path w="5036820" h="3723640">
                  <a:moveTo>
                    <a:pt x="3268979" y="2553462"/>
                  </a:moveTo>
                  <a:lnTo>
                    <a:pt x="3268979" y="2282190"/>
                  </a:lnTo>
                  <a:lnTo>
                    <a:pt x="3322320" y="2282190"/>
                  </a:lnTo>
                  <a:lnTo>
                    <a:pt x="3322320" y="2553462"/>
                  </a:lnTo>
                  <a:lnTo>
                    <a:pt x="3268979" y="2553462"/>
                  </a:lnTo>
                  <a:close/>
                </a:path>
                <a:path w="5036820" h="3723640">
                  <a:moveTo>
                    <a:pt x="3322320" y="2553462"/>
                  </a:moveTo>
                  <a:lnTo>
                    <a:pt x="3322320" y="2277618"/>
                  </a:lnTo>
                  <a:lnTo>
                    <a:pt x="3376422" y="2277618"/>
                  </a:lnTo>
                  <a:lnTo>
                    <a:pt x="3376422" y="2553462"/>
                  </a:lnTo>
                  <a:lnTo>
                    <a:pt x="3322320" y="2553462"/>
                  </a:lnTo>
                  <a:close/>
                </a:path>
                <a:path w="5036820" h="3723640">
                  <a:moveTo>
                    <a:pt x="3376422" y="2553462"/>
                  </a:moveTo>
                  <a:lnTo>
                    <a:pt x="3376422" y="2266188"/>
                  </a:lnTo>
                  <a:lnTo>
                    <a:pt x="3429762" y="2266188"/>
                  </a:lnTo>
                  <a:lnTo>
                    <a:pt x="3429762" y="2553462"/>
                  </a:lnTo>
                  <a:lnTo>
                    <a:pt x="3376422" y="2553462"/>
                  </a:lnTo>
                  <a:close/>
                </a:path>
                <a:path w="5036820" h="3723640">
                  <a:moveTo>
                    <a:pt x="3429762" y="2553462"/>
                  </a:moveTo>
                  <a:lnTo>
                    <a:pt x="3429762" y="2263902"/>
                  </a:lnTo>
                  <a:lnTo>
                    <a:pt x="3483102" y="2263902"/>
                  </a:lnTo>
                  <a:lnTo>
                    <a:pt x="3483102" y="2553462"/>
                  </a:lnTo>
                  <a:lnTo>
                    <a:pt x="3429762" y="2553462"/>
                  </a:lnTo>
                  <a:close/>
                </a:path>
                <a:path w="5036820" h="3723640">
                  <a:moveTo>
                    <a:pt x="3483102" y="2553462"/>
                  </a:moveTo>
                  <a:lnTo>
                    <a:pt x="3483102" y="2257044"/>
                  </a:lnTo>
                  <a:lnTo>
                    <a:pt x="3536442" y="2257044"/>
                  </a:lnTo>
                  <a:lnTo>
                    <a:pt x="3536442" y="2553462"/>
                  </a:lnTo>
                  <a:lnTo>
                    <a:pt x="3483102" y="2553462"/>
                  </a:lnTo>
                  <a:close/>
                </a:path>
                <a:path w="5036820" h="3723640">
                  <a:moveTo>
                    <a:pt x="3536442" y="2553462"/>
                  </a:moveTo>
                  <a:lnTo>
                    <a:pt x="3536442" y="2248662"/>
                  </a:lnTo>
                  <a:lnTo>
                    <a:pt x="3590544" y="2248662"/>
                  </a:lnTo>
                  <a:lnTo>
                    <a:pt x="3590544" y="2553462"/>
                  </a:lnTo>
                  <a:lnTo>
                    <a:pt x="3536442" y="2553462"/>
                  </a:lnTo>
                  <a:close/>
                </a:path>
                <a:path w="5036820" h="3723640">
                  <a:moveTo>
                    <a:pt x="3590544" y="2553462"/>
                  </a:moveTo>
                  <a:lnTo>
                    <a:pt x="3590544" y="2248662"/>
                  </a:lnTo>
                  <a:lnTo>
                    <a:pt x="3643884" y="2248662"/>
                  </a:lnTo>
                  <a:lnTo>
                    <a:pt x="3643884" y="2553462"/>
                  </a:lnTo>
                  <a:lnTo>
                    <a:pt x="3590544" y="2553462"/>
                  </a:lnTo>
                  <a:close/>
                </a:path>
                <a:path w="5036820" h="3723640">
                  <a:moveTo>
                    <a:pt x="3643884" y="2553462"/>
                  </a:moveTo>
                  <a:lnTo>
                    <a:pt x="3643884" y="2246376"/>
                  </a:lnTo>
                  <a:lnTo>
                    <a:pt x="3697225" y="2246376"/>
                  </a:lnTo>
                  <a:lnTo>
                    <a:pt x="3697225" y="2553462"/>
                  </a:lnTo>
                  <a:lnTo>
                    <a:pt x="3643884" y="2553462"/>
                  </a:lnTo>
                  <a:close/>
                </a:path>
                <a:path w="5036820" h="3723640">
                  <a:moveTo>
                    <a:pt x="3697224" y="2553462"/>
                  </a:moveTo>
                  <a:lnTo>
                    <a:pt x="3697224" y="2243328"/>
                  </a:lnTo>
                  <a:lnTo>
                    <a:pt x="3751326" y="2243328"/>
                  </a:lnTo>
                  <a:lnTo>
                    <a:pt x="3751326" y="2553462"/>
                  </a:lnTo>
                  <a:lnTo>
                    <a:pt x="3697224" y="2553462"/>
                  </a:lnTo>
                  <a:close/>
                </a:path>
                <a:path w="5036820" h="3723640">
                  <a:moveTo>
                    <a:pt x="3751326" y="2553462"/>
                  </a:moveTo>
                  <a:lnTo>
                    <a:pt x="3751326" y="2238755"/>
                  </a:lnTo>
                  <a:lnTo>
                    <a:pt x="3804666" y="2238755"/>
                  </a:lnTo>
                  <a:lnTo>
                    <a:pt x="3804666" y="2553462"/>
                  </a:lnTo>
                  <a:lnTo>
                    <a:pt x="3751326" y="2553462"/>
                  </a:lnTo>
                  <a:close/>
                </a:path>
                <a:path w="5036820" h="3723640">
                  <a:moveTo>
                    <a:pt x="3804666" y="2553462"/>
                  </a:moveTo>
                  <a:lnTo>
                    <a:pt x="3804666" y="2234184"/>
                  </a:lnTo>
                  <a:lnTo>
                    <a:pt x="3858006" y="2234184"/>
                  </a:lnTo>
                  <a:lnTo>
                    <a:pt x="3858006" y="2553462"/>
                  </a:lnTo>
                  <a:lnTo>
                    <a:pt x="3804666" y="2553462"/>
                  </a:lnTo>
                  <a:close/>
                </a:path>
                <a:path w="5036820" h="3723640">
                  <a:moveTo>
                    <a:pt x="3858005" y="2553462"/>
                  </a:moveTo>
                  <a:lnTo>
                    <a:pt x="3858005" y="2225040"/>
                  </a:lnTo>
                  <a:lnTo>
                    <a:pt x="3912107" y="2225040"/>
                  </a:lnTo>
                  <a:lnTo>
                    <a:pt x="3912107" y="2553462"/>
                  </a:lnTo>
                  <a:lnTo>
                    <a:pt x="3858005" y="2553462"/>
                  </a:lnTo>
                  <a:close/>
                </a:path>
                <a:path w="5036820" h="3723640">
                  <a:moveTo>
                    <a:pt x="3912107" y="2553462"/>
                  </a:moveTo>
                  <a:lnTo>
                    <a:pt x="3912107" y="2217420"/>
                  </a:lnTo>
                  <a:lnTo>
                    <a:pt x="3965448" y="2217420"/>
                  </a:lnTo>
                  <a:lnTo>
                    <a:pt x="3965448" y="2553462"/>
                  </a:lnTo>
                  <a:lnTo>
                    <a:pt x="3912107" y="2553462"/>
                  </a:lnTo>
                  <a:close/>
                </a:path>
                <a:path w="5036820" h="3723640">
                  <a:moveTo>
                    <a:pt x="3965448" y="2553462"/>
                  </a:moveTo>
                  <a:lnTo>
                    <a:pt x="3965448" y="2209038"/>
                  </a:lnTo>
                  <a:lnTo>
                    <a:pt x="4018788" y="2209038"/>
                  </a:lnTo>
                  <a:lnTo>
                    <a:pt x="4018788" y="2553462"/>
                  </a:lnTo>
                  <a:lnTo>
                    <a:pt x="3965448" y="2553462"/>
                  </a:lnTo>
                  <a:close/>
                </a:path>
                <a:path w="5036820" h="3723640">
                  <a:moveTo>
                    <a:pt x="4018788" y="2553462"/>
                  </a:moveTo>
                  <a:lnTo>
                    <a:pt x="4018788" y="2191512"/>
                  </a:lnTo>
                  <a:lnTo>
                    <a:pt x="4072128" y="2191512"/>
                  </a:lnTo>
                  <a:lnTo>
                    <a:pt x="4072128" y="2553462"/>
                  </a:lnTo>
                  <a:lnTo>
                    <a:pt x="4018788" y="2553462"/>
                  </a:lnTo>
                  <a:close/>
                </a:path>
                <a:path w="5036820" h="3723640">
                  <a:moveTo>
                    <a:pt x="4072128" y="2553462"/>
                  </a:moveTo>
                  <a:lnTo>
                    <a:pt x="4072128" y="2177034"/>
                  </a:lnTo>
                  <a:lnTo>
                    <a:pt x="4126229" y="2177034"/>
                  </a:lnTo>
                  <a:lnTo>
                    <a:pt x="4126229" y="2553462"/>
                  </a:lnTo>
                  <a:lnTo>
                    <a:pt x="4072128" y="2553462"/>
                  </a:lnTo>
                  <a:close/>
                </a:path>
                <a:path w="5036820" h="3723640">
                  <a:moveTo>
                    <a:pt x="4126229" y="2553462"/>
                  </a:moveTo>
                  <a:lnTo>
                    <a:pt x="4126229" y="2175510"/>
                  </a:lnTo>
                  <a:lnTo>
                    <a:pt x="4179570" y="2175510"/>
                  </a:lnTo>
                  <a:lnTo>
                    <a:pt x="4179570" y="2553462"/>
                  </a:lnTo>
                  <a:lnTo>
                    <a:pt x="4126229" y="2553462"/>
                  </a:lnTo>
                  <a:close/>
                </a:path>
                <a:path w="5036820" h="3723640">
                  <a:moveTo>
                    <a:pt x="4179570" y="2553462"/>
                  </a:moveTo>
                  <a:lnTo>
                    <a:pt x="4179570" y="2146554"/>
                  </a:lnTo>
                  <a:lnTo>
                    <a:pt x="4232910" y="2146554"/>
                  </a:lnTo>
                  <a:lnTo>
                    <a:pt x="4232910" y="2553462"/>
                  </a:lnTo>
                  <a:lnTo>
                    <a:pt x="4179570" y="2553462"/>
                  </a:lnTo>
                  <a:close/>
                </a:path>
                <a:path w="5036820" h="3723640">
                  <a:moveTo>
                    <a:pt x="4232910" y="2553462"/>
                  </a:moveTo>
                  <a:lnTo>
                    <a:pt x="4232910" y="2146554"/>
                  </a:lnTo>
                  <a:lnTo>
                    <a:pt x="4287012" y="2146554"/>
                  </a:lnTo>
                  <a:lnTo>
                    <a:pt x="4287012" y="2553462"/>
                  </a:lnTo>
                  <a:lnTo>
                    <a:pt x="4232910" y="2553462"/>
                  </a:lnTo>
                  <a:close/>
                </a:path>
                <a:path w="5036820" h="3723640">
                  <a:moveTo>
                    <a:pt x="4287012" y="2553462"/>
                  </a:moveTo>
                  <a:lnTo>
                    <a:pt x="4287012" y="2135124"/>
                  </a:lnTo>
                  <a:lnTo>
                    <a:pt x="4340353" y="2135124"/>
                  </a:lnTo>
                  <a:lnTo>
                    <a:pt x="4340353" y="2553462"/>
                  </a:lnTo>
                  <a:lnTo>
                    <a:pt x="4287012" y="2553462"/>
                  </a:lnTo>
                  <a:close/>
                </a:path>
                <a:path w="5036820" h="3723640">
                  <a:moveTo>
                    <a:pt x="4340352" y="2553462"/>
                  </a:moveTo>
                  <a:lnTo>
                    <a:pt x="4340352" y="2129028"/>
                  </a:lnTo>
                  <a:lnTo>
                    <a:pt x="4393692" y="2129028"/>
                  </a:lnTo>
                  <a:lnTo>
                    <a:pt x="4393692" y="2553462"/>
                  </a:lnTo>
                  <a:lnTo>
                    <a:pt x="4340352" y="2553462"/>
                  </a:lnTo>
                  <a:close/>
                </a:path>
                <a:path w="5036820" h="3723640">
                  <a:moveTo>
                    <a:pt x="4393692" y="2553462"/>
                  </a:moveTo>
                  <a:lnTo>
                    <a:pt x="4393692" y="2116836"/>
                  </a:lnTo>
                  <a:lnTo>
                    <a:pt x="4447794" y="2116836"/>
                  </a:lnTo>
                  <a:lnTo>
                    <a:pt x="4447794" y="2553462"/>
                  </a:lnTo>
                  <a:lnTo>
                    <a:pt x="4393692" y="2553462"/>
                  </a:lnTo>
                  <a:close/>
                </a:path>
                <a:path w="5036820" h="3723640">
                  <a:moveTo>
                    <a:pt x="4447794" y="2553462"/>
                  </a:moveTo>
                  <a:lnTo>
                    <a:pt x="4447794" y="2103120"/>
                  </a:lnTo>
                  <a:lnTo>
                    <a:pt x="4501134" y="2103120"/>
                  </a:lnTo>
                  <a:lnTo>
                    <a:pt x="4501134" y="2553462"/>
                  </a:lnTo>
                  <a:lnTo>
                    <a:pt x="4447794" y="2553462"/>
                  </a:lnTo>
                  <a:close/>
                </a:path>
                <a:path w="5036820" h="3723640">
                  <a:moveTo>
                    <a:pt x="4501134" y="2553462"/>
                  </a:moveTo>
                  <a:lnTo>
                    <a:pt x="4501134" y="2081022"/>
                  </a:lnTo>
                  <a:lnTo>
                    <a:pt x="4554475" y="2081022"/>
                  </a:lnTo>
                  <a:lnTo>
                    <a:pt x="4554475" y="2553462"/>
                  </a:lnTo>
                  <a:lnTo>
                    <a:pt x="4501134" y="2553462"/>
                  </a:lnTo>
                  <a:close/>
                </a:path>
                <a:path w="5036820" h="3723640">
                  <a:moveTo>
                    <a:pt x="4554474" y="2553462"/>
                  </a:moveTo>
                  <a:lnTo>
                    <a:pt x="4554474" y="2029968"/>
                  </a:lnTo>
                  <a:lnTo>
                    <a:pt x="4607814" y="2029968"/>
                  </a:lnTo>
                  <a:lnTo>
                    <a:pt x="4607814" y="2553462"/>
                  </a:lnTo>
                  <a:lnTo>
                    <a:pt x="4554474" y="2553462"/>
                  </a:lnTo>
                  <a:close/>
                </a:path>
                <a:path w="5036820" h="3723640">
                  <a:moveTo>
                    <a:pt x="4607814" y="2553462"/>
                  </a:moveTo>
                  <a:lnTo>
                    <a:pt x="4607814" y="2001774"/>
                  </a:lnTo>
                  <a:lnTo>
                    <a:pt x="4661916" y="2001774"/>
                  </a:lnTo>
                  <a:lnTo>
                    <a:pt x="4661916" y="2553462"/>
                  </a:lnTo>
                  <a:lnTo>
                    <a:pt x="4607814" y="2553462"/>
                  </a:lnTo>
                  <a:close/>
                </a:path>
                <a:path w="5036820" h="3723640">
                  <a:moveTo>
                    <a:pt x="4661916" y="2553462"/>
                  </a:moveTo>
                  <a:lnTo>
                    <a:pt x="4661916" y="1974341"/>
                  </a:lnTo>
                  <a:lnTo>
                    <a:pt x="4715256" y="1974341"/>
                  </a:lnTo>
                  <a:lnTo>
                    <a:pt x="4715256" y="2553462"/>
                  </a:lnTo>
                  <a:lnTo>
                    <a:pt x="4661916" y="2553462"/>
                  </a:lnTo>
                  <a:close/>
                </a:path>
                <a:path w="5036820" h="3723640">
                  <a:moveTo>
                    <a:pt x="4715256" y="2553462"/>
                  </a:moveTo>
                  <a:lnTo>
                    <a:pt x="4715256" y="1934718"/>
                  </a:lnTo>
                  <a:lnTo>
                    <a:pt x="4768596" y="1934718"/>
                  </a:lnTo>
                  <a:lnTo>
                    <a:pt x="4768596" y="2553462"/>
                  </a:lnTo>
                  <a:lnTo>
                    <a:pt x="4715256" y="2553462"/>
                  </a:lnTo>
                  <a:close/>
                </a:path>
                <a:path w="5036820" h="3723640">
                  <a:moveTo>
                    <a:pt x="4768596" y="2553462"/>
                  </a:moveTo>
                  <a:lnTo>
                    <a:pt x="4768596" y="1903476"/>
                  </a:lnTo>
                  <a:lnTo>
                    <a:pt x="4823458" y="1903476"/>
                  </a:lnTo>
                  <a:lnTo>
                    <a:pt x="4823458" y="2553462"/>
                  </a:lnTo>
                  <a:lnTo>
                    <a:pt x="4768596" y="2553462"/>
                  </a:lnTo>
                  <a:close/>
                </a:path>
                <a:path w="5036820" h="3723640">
                  <a:moveTo>
                    <a:pt x="4823460" y="2553462"/>
                  </a:moveTo>
                  <a:lnTo>
                    <a:pt x="4823460" y="1892046"/>
                  </a:lnTo>
                  <a:lnTo>
                    <a:pt x="4876801" y="1892046"/>
                  </a:lnTo>
                  <a:lnTo>
                    <a:pt x="4876801" y="2553462"/>
                  </a:lnTo>
                  <a:lnTo>
                    <a:pt x="4823460" y="2553462"/>
                  </a:lnTo>
                  <a:close/>
                </a:path>
                <a:path w="5036820" h="3723640">
                  <a:moveTo>
                    <a:pt x="4876800" y="2553462"/>
                  </a:moveTo>
                  <a:lnTo>
                    <a:pt x="4876800" y="1824989"/>
                  </a:lnTo>
                  <a:lnTo>
                    <a:pt x="4930140" y="1824989"/>
                  </a:lnTo>
                  <a:lnTo>
                    <a:pt x="4930140" y="2553462"/>
                  </a:lnTo>
                  <a:lnTo>
                    <a:pt x="4876800" y="2553462"/>
                  </a:lnTo>
                  <a:close/>
                </a:path>
                <a:path w="5036820" h="3723640">
                  <a:moveTo>
                    <a:pt x="4930140" y="2553462"/>
                  </a:moveTo>
                  <a:lnTo>
                    <a:pt x="4930140" y="1396746"/>
                  </a:lnTo>
                  <a:lnTo>
                    <a:pt x="4983480" y="1396746"/>
                  </a:lnTo>
                  <a:lnTo>
                    <a:pt x="4983480" y="2553462"/>
                  </a:lnTo>
                  <a:lnTo>
                    <a:pt x="4930140" y="2553462"/>
                  </a:lnTo>
                  <a:close/>
                </a:path>
                <a:path w="5036820" h="3723640">
                  <a:moveTo>
                    <a:pt x="4983480" y="2553462"/>
                  </a:moveTo>
                  <a:lnTo>
                    <a:pt x="4983480" y="0"/>
                  </a:lnTo>
                  <a:lnTo>
                    <a:pt x="5036820" y="0"/>
                  </a:lnTo>
                  <a:lnTo>
                    <a:pt x="5036820" y="2553462"/>
                  </a:lnTo>
                  <a:lnTo>
                    <a:pt x="4983480" y="2553462"/>
                  </a:lnTo>
                  <a:close/>
                </a:path>
              </a:pathLst>
            </a:custGeom>
            <a:ln w="33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890004" y="4694681"/>
              <a:ext cx="5036820" cy="0"/>
            </a:xfrm>
            <a:custGeom>
              <a:avLst/>
              <a:gdLst/>
              <a:ahLst/>
              <a:cxnLst/>
              <a:rect l="l" t="t" r="r" b="b"/>
              <a:pathLst>
                <a:path w="5036820" h="0">
                  <a:moveTo>
                    <a:pt x="0" y="0"/>
                  </a:moveTo>
                  <a:lnTo>
                    <a:pt x="5036820" y="0"/>
                  </a:lnTo>
                </a:path>
              </a:pathLst>
            </a:custGeom>
            <a:ln w="999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854190" y="4388357"/>
              <a:ext cx="5195570" cy="0"/>
            </a:xfrm>
            <a:custGeom>
              <a:avLst/>
              <a:gdLst/>
              <a:ahLst/>
              <a:cxnLst/>
              <a:rect l="l" t="t" r="r" b="b"/>
              <a:pathLst>
                <a:path w="5195570" h="0">
                  <a:moveTo>
                    <a:pt x="5195315" y="0"/>
                  </a:moveTo>
                  <a:lnTo>
                    <a:pt x="0" y="0"/>
                  </a:lnTo>
                </a:path>
              </a:pathLst>
            </a:custGeom>
            <a:ln w="23329">
              <a:solidFill>
                <a:srgbClr val="00328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6407911" y="6278370"/>
            <a:ext cx="36830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10">
                <a:solidFill>
                  <a:srgbClr val="00328D"/>
                </a:solidFill>
                <a:latin typeface="Arial"/>
                <a:cs typeface="Arial"/>
              </a:rPr>
              <a:t>-</a:t>
            </a: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20%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407911" y="5853938"/>
            <a:ext cx="36830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10">
                <a:solidFill>
                  <a:srgbClr val="00328D"/>
                </a:solidFill>
                <a:latin typeface="Arial"/>
                <a:cs typeface="Arial"/>
              </a:rPr>
              <a:t>-</a:t>
            </a: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15%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407911" y="5429505"/>
            <a:ext cx="36830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10">
                <a:solidFill>
                  <a:srgbClr val="00328D"/>
                </a:solidFill>
                <a:latin typeface="Arial"/>
                <a:cs typeface="Arial"/>
              </a:rPr>
              <a:t>-</a:t>
            </a: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10%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489445" y="5005073"/>
            <a:ext cx="28638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10">
                <a:solidFill>
                  <a:srgbClr val="00328D"/>
                </a:solidFill>
                <a:latin typeface="Arial"/>
                <a:cs typeface="Arial"/>
              </a:rPr>
              <a:t>-</a:t>
            </a: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5%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538976" y="4580640"/>
            <a:ext cx="23749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538976" y="4156973"/>
            <a:ext cx="23749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5%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456679" y="3732540"/>
            <a:ext cx="31940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10%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456679" y="3308108"/>
            <a:ext cx="31940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15%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456679" y="2883675"/>
            <a:ext cx="31940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20%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456679" y="2459243"/>
            <a:ext cx="31940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25%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456679" y="2034810"/>
            <a:ext cx="31940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30%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456679" y="1610378"/>
            <a:ext cx="31940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35%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622795" y="1184401"/>
            <a:ext cx="4396740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b="1">
                <a:solidFill>
                  <a:srgbClr val="00328D"/>
                </a:solidFill>
                <a:latin typeface="Arial"/>
                <a:cs typeface="Arial"/>
              </a:rPr>
              <a:t>Annual</a:t>
            </a:r>
            <a:r>
              <a:rPr dirty="0" sz="1350" spc="70" b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00328D"/>
                </a:solidFill>
                <a:latin typeface="Arial"/>
                <a:cs typeface="Arial"/>
              </a:rPr>
              <a:t>Change</a:t>
            </a:r>
            <a:r>
              <a:rPr dirty="0" sz="1350" spc="65" b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00328D"/>
                </a:solidFill>
                <a:latin typeface="Arial"/>
                <a:cs typeface="Arial"/>
              </a:rPr>
              <a:t>in</a:t>
            </a:r>
            <a:r>
              <a:rPr dirty="0" sz="1350" spc="75" b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00328D"/>
                </a:solidFill>
                <a:latin typeface="Arial"/>
                <a:cs typeface="Arial"/>
              </a:rPr>
              <a:t>Operating</a:t>
            </a:r>
            <a:r>
              <a:rPr dirty="0" sz="1350" spc="70" b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00328D"/>
                </a:solidFill>
                <a:latin typeface="Arial"/>
                <a:cs typeface="Arial"/>
              </a:rPr>
              <a:t>Revenue</a:t>
            </a:r>
            <a:r>
              <a:rPr dirty="0" sz="1350" spc="70" b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00328D"/>
                </a:solidFill>
                <a:latin typeface="Arial"/>
                <a:cs typeface="Arial"/>
              </a:rPr>
              <a:t>(2019</a:t>
            </a:r>
            <a:r>
              <a:rPr dirty="0" sz="1350" spc="65" b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00328D"/>
                </a:solidFill>
                <a:latin typeface="Arial"/>
                <a:cs typeface="Arial"/>
              </a:rPr>
              <a:t>to</a:t>
            </a:r>
            <a:r>
              <a:rPr dirty="0" sz="1350" spc="70" b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00328D"/>
                </a:solidFill>
                <a:latin typeface="Arial"/>
                <a:cs typeface="Arial"/>
              </a:rPr>
              <a:t>2023)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6205728" y="1041653"/>
            <a:ext cx="0" cy="5690235"/>
          </a:xfrm>
          <a:custGeom>
            <a:avLst/>
            <a:gdLst/>
            <a:ahLst/>
            <a:cxnLst/>
            <a:rect l="l" t="t" r="r" b="b"/>
            <a:pathLst>
              <a:path w="0" h="5690234">
                <a:moveTo>
                  <a:pt x="0" y="0"/>
                </a:moveTo>
                <a:lnTo>
                  <a:pt x="0" y="5689854"/>
                </a:lnTo>
              </a:path>
            </a:pathLst>
          </a:custGeom>
          <a:ln w="13335">
            <a:solidFill>
              <a:srgbClr val="0B22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6933692" y="4086859"/>
            <a:ext cx="115633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00328D"/>
                </a:solidFill>
                <a:latin typeface="Arial"/>
                <a:cs typeface="Arial"/>
              </a:rPr>
              <a:t>Average </a:t>
            </a:r>
            <a:r>
              <a:rPr dirty="0" sz="1550" spc="-25">
                <a:solidFill>
                  <a:srgbClr val="00328D"/>
                </a:solidFill>
                <a:latin typeface="Arial"/>
                <a:cs typeface="Arial"/>
              </a:rPr>
              <a:t>CPI</a:t>
            </a:r>
            <a:endParaRPr sz="15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5"/>
              <a:t> </a:t>
            </a:r>
            <a:r>
              <a:rPr dirty="0"/>
              <a:t>KPMG</a:t>
            </a:r>
            <a:r>
              <a:rPr dirty="0" spc="30"/>
              <a:t> </a:t>
            </a:r>
            <a:r>
              <a:rPr dirty="0"/>
              <a:t>LLP,</a:t>
            </a:r>
            <a:r>
              <a:rPr dirty="0" spc="55"/>
              <a:t> </a:t>
            </a:r>
            <a:r>
              <a:rPr dirty="0"/>
              <a:t>an</a:t>
            </a:r>
            <a:r>
              <a:rPr dirty="0" spc="50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5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7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75"/>
              <a:t> </a:t>
            </a:r>
            <a:r>
              <a:rPr dirty="0"/>
              <a:t>organization</a:t>
            </a:r>
            <a:r>
              <a:rPr dirty="0" spc="8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8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5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65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0"/>
              <a:t> </a:t>
            </a:r>
            <a:r>
              <a:rPr dirty="0"/>
              <a:t>reserved.</a:t>
            </a:r>
            <a:r>
              <a:rPr dirty="0" spc="60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0"/>
              <a:t> </a:t>
            </a:r>
            <a:r>
              <a:rPr dirty="0"/>
              <a:t>and</a:t>
            </a:r>
            <a:r>
              <a:rPr dirty="0" spc="65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55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0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independent</a:t>
            </a:r>
            <a:r>
              <a:rPr dirty="0" spc="7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 spc="-10"/>
              <a:t>organization.</a:t>
            </a:r>
          </a:p>
        </p:txBody>
      </p:sp>
      <p:sp>
        <p:nvSpPr>
          <p:cNvPr id="39" name="object 3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12</a:t>
            </a:fld>
          </a:p>
        </p:txBody>
      </p:sp>
      <p:sp>
        <p:nvSpPr>
          <p:cNvPr id="40" name="object 4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37" name="object 37" descr=""/>
          <p:cNvSpPr txBox="1"/>
          <p:nvPr/>
        </p:nvSpPr>
        <p:spPr>
          <a:xfrm>
            <a:off x="8230209" y="4086859"/>
            <a:ext cx="59309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10">
                <a:solidFill>
                  <a:srgbClr val="00328D"/>
                </a:solidFill>
                <a:latin typeface="Arial"/>
                <a:cs typeface="Arial"/>
              </a:rPr>
              <a:t>3.49%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1D48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53846" y="6866381"/>
            <a:ext cx="509270" cy="204470"/>
          </a:xfrm>
          <a:custGeom>
            <a:avLst/>
            <a:gdLst/>
            <a:ahLst/>
            <a:cxnLst/>
            <a:rect l="l" t="t" r="r" b="b"/>
            <a:pathLst>
              <a:path w="509269" h="204470">
                <a:moveTo>
                  <a:pt x="509016" y="159258"/>
                </a:moveTo>
                <a:lnTo>
                  <a:pt x="509016" y="0"/>
                </a:lnTo>
                <a:lnTo>
                  <a:pt x="395478" y="0"/>
                </a:lnTo>
                <a:lnTo>
                  <a:pt x="395478" y="102108"/>
                </a:lnTo>
                <a:lnTo>
                  <a:pt x="392430" y="104394"/>
                </a:lnTo>
                <a:lnTo>
                  <a:pt x="389382" y="107442"/>
                </a:lnTo>
                <a:lnTo>
                  <a:pt x="386334" y="111252"/>
                </a:lnTo>
                <a:lnTo>
                  <a:pt x="386334" y="0"/>
                </a:lnTo>
                <a:lnTo>
                  <a:pt x="273558" y="0"/>
                </a:lnTo>
                <a:lnTo>
                  <a:pt x="273558" y="92964"/>
                </a:lnTo>
                <a:lnTo>
                  <a:pt x="264414" y="92964"/>
                </a:lnTo>
                <a:lnTo>
                  <a:pt x="264414" y="0"/>
                </a:lnTo>
                <a:lnTo>
                  <a:pt x="150876" y="0"/>
                </a:lnTo>
                <a:lnTo>
                  <a:pt x="150876" y="92964"/>
                </a:lnTo>
                <a:lnTo>
                  <a:pt x="141732" y="92964"/>
                </a:lnTo>
                <a:lnTo>
                  <a:pt x="141732" y="0"/>
                </a:lnTo>
                <a:lnTo>
                  <a:pt x="28956" y="0"/>
                </a:lnTo>
                <a:lnTo>
                  <a:pt x="28956" y="105918"/>
                </a:lnTo>
                <a:lnTo>
                  <a:pt x="0" y="201930"/>
                </a:lnTo>
                <a:lnTo>
                  <a:pt x="25146" y="201930"/>
                </a:lnTo>
                <a:lnTo>
                  <a:pt x="32765" y="176828"/>
                </a:lnTo>
                <a:lnTo>
                  <a:pt x="32765" y="3810"/>
                </a:lnTo>
                <a:lnTo>
                  <a:pt x="137922" y="3810"/>
                </a:lnTo>
                <a:lnTo>
                  <a:pt x="137922" y="189603"/>
                </a:lnTo>
                <a:lnTo>
                  <a:pt x="147066" y="160020"/>
                </a:lnTo>
                <a:lnTo>
                  <a:pt x="153162" y="160020"/>
                </a:lnTo>
                <a:lnTo>
                  <a:pt x="153162" y="140970"/>
                </a:lnTo>
                <a:lnTo>
                  <a:pt x="154686" y="135255"/>
                </a:lnTo>
                <a:lnTo>
                  <a:pt x="154686" y="3810"/>
                </a:lnTo>
                <a:lnTo>
                  <a:pt x="259842" y="3810"/>
                </a:lnTo>
                <a:lnTo>
                  <a:pt x="259842" y="201930"/>
                </a:lnTo>
                <a:lnTo>
                  <a:pt x="277368" y="201930"/>
                </a:lnTo>
                <a:lnTo>
                  <a:pt x="277368" y="3810"/>
                </a:lnTo>
                <a:lnTo>
                  <a:pt x="382524" y="3810"/>
                </a:lnTo>
                <a:lnTo>
                  <a:pt x="382524" y="195864"/>
                </a:lnTo>
                <a:lnTo>
                  <a:pt x="386810" y="198751"/>
                </a:lnTo>
                <a:lnTo>
                  <a:pt x="396811" y="202215"/>
                </a:lnTo>
                <a:lnTo>
                  <a:pt x="399288" y="202602"/>
                </a:lnTo>
                <a:lnTo>
                  <a:pt x="399288" y="159258"/>
                </a:lnTo>
                <a:lnTo>
                  <a:pt x="400050" y="159258"/>
                </a:lnTo>
                <a:lnTo>
                  <a:pt x="400050" y="3810"/>
                </a:lnTo>
                <a:lnTo>
                  <a:pt x="505206" y="3810"/>
                </a:lnTo>
                <a:lnTo>
                  <a:pt x="505206" y="159258"/>
                </a:lnTo>
                <a:lnTo>
                  <a:pt x="509016" y="159258"/>
                </a:lnTo>
                <a:close/>
              </a:path>
              <a:path w="509269" h="204470">
                <a:moveTo>
                  <a:pt x="57912" y="92964"/>
                </a:moveTo>
                <a:lnTo>
                  <a:pt x="32765" y="92964"/>
                </a:lnTo>
                <a:lnTo>
                  <a:pt x="32765" y="176828"/>
                </a:lnTo>
                <a:lnTo>
                  <a:pt x="38100" y="159258"/>
                </a:lnTo>
                <a:lnTo>
                  <a:pt x="41148" y="159258"/>
                </a:lnTo>
                <a:lnTo>
                  <a:pt x="44196" y="165354"/>
                </a:lnTo>
                <a:lnTo>
                  <a:pt x="44196" y="137922"/>
                </a:lnTo>
                <a:lnTo>
                  <a:pt x="57912" y="92964"/>
                </a:lnTo>
                <a:close/>
              </a:path>
              <a:path w="509269" h="204470">
                <a:moveTo>
                  <a:pt x="120396" y="92964"/>
                </a:moveTo>
                <a:lnTo>
                  <a:pt x="86106" y="92964"/>
                </a:lnTo>
                <a:lnTo>
                  <a:pt x="44196" y="137922"/>
                </a:lnTo>
                <a:lnTo>
                  <a:pt x="44196" y="165354"/>
                </a:lnTo>
                <a:lnTo>
                  <a:pt x="62484" y="201930"/>
                </a:lnTo>
                <a:lnTo>
                  <a:pt x="67056" y="201930"/>
                </a:lnTo>
                <a:lnTo>
                  <a:pt x="67056" y="147828"/>
                </a:lnTo>
                <a:lnTo>
                  <a:pt x="120396" y="92964"/>
                </a:lnTo>
                <a:close/>
              </a:path>
              <a:path w="509269" h="204470">
                <a:moveTo>
                  <a:pt x="137922" y="189603"/>
                </a:moveTo>
                <a:lnTo>
                  <a:pt x="137922" y="98298"/>
                </a:lnTo>
                <a:lnTo>
                  <a:pt x="136398" y="103632"/>
                </a:lnTo>
                <a:lnTo>
                  <a:pt x="121158" y="153924"/>
                </a:lnTo>
                <a:lnTo>
                  <a:pt x="120396" y="155448"/>
                </a:lnTo>
                <a:lnTo>
                  <a:pt x="70865" y="155448"/>
                </a:lnTo>
                <a:lnTo>
                  <a:pt x="67056" y="147828"/>
                </a:lnTo>
                <a:lnTo>
                  <a:pt x="67056" y="201930"/>
                </a:lnTo>
                <a:lnTo>
                  <a:pt x="73151" y="201930"/>
                </a:lnTo>
                <a:lnTo>
                  <a:pt x="73151" y="159258"/>
                </a:lnTo>
                <a:lnTo>
                  <a:pt x="118872" y="159258"/>
                </a:lnTo>
                <a:lnTo>
                  <a:pt x="118872" y="201930"/>
                </a:lnTo>
                <a:lnTo>
                  <a:pt x="134112" y="201930"/>
                </a:lnTo>
                <a:lnTo>
                  <a:pt x="137922" y="189603"/>
                </a:lnTo>
                <a:close/>
              </a:path>
              <a:path w="509269" h="204470">
                <a:moveTo>
                  <a:pt x="93726" y="201930"/>
                </a:moveTo>
                <a:lnTo>
                  <a:pt x="73151" y="159258"/>
                </a:lnTo>
                <a:lnTo>
                  <a:pt x="73151" y="201930"/>
                </a:lnTo>
                <a:lnTo>
                  <a:pt x="93726" y="201930"/>
                </a:lnTo>
                <a:close/>
              </a:path>
              <a:path w="509269" h="204470">
                <a:moveTo>
                  <a:pt x="118872" y="201930"/>
                </a:moveTo>
                <a:lnTo>
                  <a:pt x="118872" y="159258"/>
                </a:lnTo>
                <a:lnTo>
                  <a:pt x="106680" y="201930"/>
                </a:lnTo>
                <a:lnTo>
                  <a:pt x="118872" y="201930"/>
                </a:lnTo>
                <a:close/>
              </a:path>
              <a:path w="509269" h="204470">
                <a:moveTo>
                  <a:pt x="188976" y="155049"/>
                </a:moveTo>
                <a:lnTo>
                  <a:pt x="188976" y="119634"/>
                </a:lnTo>
                <a:lnTo>
                  <a:pt x="186690" y="124968"/>
                </a:lnTo>
                <a:lnTo>
                  <a:pt x="184130" y="131433"/>
                </a:lnTo>
                <a:lnTo>
                  <a:pt x="180498" y="136112"/>
                </a:lnTo>
                <a:lnTo>
                  <a:pt x="175009" y="139219"/>
                </a:lnTo>
                <a:lnTo>
                  <a:pt x="166878" y="140970"/>
                </a:lnTo>
                <a:lnTo>
                  <a:pt x="153162" y="140970"/>
                </a:lnTo>
                <a:lnTo>
                  <a:pt x="153162" y="159258"/>
                </a:lnTo>
                <a:lnTo>
                  <a:pt x="188214" y="159258"/>
                </a:lnTo>
                <a:lnTo>
                  <a:pt x="188214" y="155448"/>
                </a:lnTo>
                <a:lnTo>
                  <a:pt x="188976" y="155049"/>
                </a:lnTo>
                <a:close/>
              </a:path>
              <a:path w="509269" h="204470">
                <a:moveTo>
                  <a:pt x="214372" y="117407"/>
                </a:moveTo>
                <a:lnTo>
                  <a:pt x="188976" y="93223"/>
                </a:lnTo>
                <a:lnTo>
                  <a:pt x="188214" y="93170"/>
                </a:lnTo>
                <a:lnTo>
                  <a:pt x="186690" y="93063"/>
                </a:lnTo>
                <a:lnTo>
                  <a:pt x="154686" y="92964"/>
                </a:lnTo>
                <a:lnTo>
                  <a:pt x="154686" y="135255"/>
                </a:lnTo>
                <a:lnTo>
                  <a:pt x="156210" y="129540"/>
                </a:lnTo>
                <a:lnTo>
                  <a:pt x="157734" y="123444"/>
                </a:lnTo>
                <a:lnTo>
                  <a:pt x="161544" y="110490"/>
                </a:lnTo>
                <a:lnTo>
                  <a:pt x="185166" y="110490"/>
                </a:lnTo>
                <a:lnTo>
                  <a:pt x="187452" y="113538"/>
                </a:lnTo>
                <a:lnTo>
                  <a:pt x="188976" y="115824"/>
                </a:lnTo>
                <a:lnTo>
                  <a:pt x="188976" y="155049"/>
                </a:lnTo>
                <a:lnTo>
                  <a:pt x="197500" y="150590"/>
                </a:lnTo>
                <a:lnTo>
                  <a:pt x="204787" y="144018"/>
                </a:lnTo>
                <a:lnTo>
                  <a:pt x="210073" y="135731"/>
                </a:lnTo>
                <a:lnTo>
                  <a:pt x="213360" y="125730"/>
                </a:lnTo>
                <a:lnTo>
                  <a:pt x="214372" y="117407"/>
                </a:lnTo>
                <a:close/>
              </a:path>
              <a:path w="509269" h="204470">
                <a:moveTo>
                  <a:pt x="259842" y="201930"/>
                </a:moveTo>
                <a:lnTo>
                  <a:pt x="259842" y="92964"/>
                </a:lnTo>
                <a:lnTo>
                  <a:pt x="233934" y="92964"/>
                </a:lnTo>
                <a:lnTo>
                  <a:pt x="215646" y="155448"/>
                </a:lnTo>
                <a:lnTo>
                  <a:pt x="188214" y="155448"/>
                </a:lnTo>
                <a:lnTo>
                  <a:pt x="188214" y="159258"/>
                </a:lnTo>
                <a:lnTo>
                  <a:pt x="214026" y="159258"/>
                </a:lnTo>
                <a:lnTo>
                  <a:pt x="214026" y="201930"/>
                </a:lnTo>
                <a:lnTo>
                  <a:pt x="230124" y="201930"/>
                </a:lnTo>
                <a:lnTo>
                  <a:pt x="242316" y="159258"/>
                </a:lnTo>
                <a:lnTo>
                  <a:pt x="243078" y="159258"/>
                </a:lnTo>
                <a:lnTo>
                  <a:pt x="243078" y="155448"/>
                </a:lnTo>
                <a:lnTo>
                  <a:pt x="254508" y="116586"/>
                </a:lnTo>
                <a:lnTo>
                  <a:pt x="254508" y="159258"/>
                </a:lnTo>
                <a:lnTo>
                  <a:pt x="255270" y="201930"/>
                </a:lnTo>
                <a:lnTo>
                  <a:pt x="259842" y="201930"/>
                </a:lnTo>
                <a:close/>
              </a:path>
              <a:path w="509269" h="204470">
                <a:moveTo>
                  <a:pt x="214026" y="201930"/>
                </a:moveTo>
                <a:lnTo>
                  <a:pt x="214026" y="159591"/>
                </a:lnTo>
                <a:lnTo>
                  <a:pt x="201930" y="201930"/>
                </a:lnTo>
                <a:lnTo>
                  <a:pt x="214026" y="201930"/>
                </a:lnTo>
                <a:close/>
              </a:path>
              <a:path w="509269" h="204470">
                <a:moveTo>
                  <a:pt x="254508" y="159258"/>
                </a:moveTo>
                <a:lnTo>
                  <a:pt x="254508" y="155448"/>
                </a:lnTo>
                <a:lnTo>
                  <a:pt x="243078" y="155448"/>
                </a:lnTo>
                <a:lnTo>
                  <a:pt x="243078" y="159258"/>
                </a:lnTo>
                <a:lnTo>
                  <a:pt x="254508" y="159258"/>
                </a:lnTo>
                <a:close/>
              </a:path>
              <a:path w="509269" h="204470">
                <a:moveTo>
                  <a:pt x="364236" y="92964"/>
                </a:moveTo>
                <a:lnTo>
                  <a:pt x="320040" y="92964"/>
                </a:lnTo>
                <a:lnTo>
                  <a:pt x="280416" y="155448"/>
                </a:lnTo>
                <a:lnTo>
                  <a:pt x="277368" y="155448"/>
                </a:lnTo>
                <a:lnTo>
                  <a:pt x="277368" y="201930"/>
                </a:lnTo>
                <a:lnTo>
                  <a:pt x="278130" y="201930"/>
                </a:lnTo>
                <a:lnTo>
                  <a:pt x="305562" y="159258"/>
                </a:lnTo>
                <a:lnTo>
                  <a:pt x="307848" y="159258"/>
                </a:lnTo>
                <a:lnTo>
                  <a:pt x="307848" y="155448"/>
                </a:lnTo>
                <a:lnTo>
                  <a:pt x="331470" y="118110"/>
                </a:lnTo>
                <a:lnTo>
                  <a:pt x="331470" y="201930"/>
                </a:lnTo>
                <a:lnTo>
                  <a:pt x="341376" y="201930"/>
                </a:lnTo>
                <a:lnTo>
                  <a:pt x="350520" y="159258"/>
                </a:lnTo>
                <a:lnTo>
                  <a:pt x="351282" y="159258"/>
                </a:lnTo>
                <a:lnTo>
                  <a:pt x="351282" y="155448"/>
                </a:lnTo>
                <a:lnTo>
                  <a:pt x="364236" y="92964"/>
                </a:lnTo>
                <a:close/>
              </a:path>
              <a:path w="509269" h="204470">
                <a:moveTo>
                  <a:pt x="331470" y="201930"/>
                </a:moveTo>
                <a:lnTo>
                  <a:pt x="331470" y="118110"/>
                </a:lnTo>
                <a:lnTo>
                  <a:pt x="323850" y="155448"/>
                </a:lnTo>
                <a:lnTo>
                  <a:pt x="307848" y="155448"/>
                </a:lnTo>
                <a:lnTo>
                  <a:pt x="307848" y="159258"/>
                </a:lnTo>
                <a:lnTo>
                  <a:pt x="323088" y="159258"/>
                </a:lnTo>
                <a:lnTo>
                  <a:pt x="323088" y="201930"/>
                </a:lnTo>
                <a:lnTo>
                  <a:pt x="331470" y="201930"/>
                </a:lnTo>
                <a:close/>
              </a:path>
              <a:path w="509269" h="204470">
                <a:moveTo>
                  <a:pt x="323088" y="201930"/>
                </a:moveTo>
                <a:lnTo>
                  <a:pt x="323088" y="159258"/>
                </a:lnTo>
                <a:lnTo>
                  <a:pt x="313944" y="201930"/>
                </a:lnTo>
                <a:lnTo>
                  <a:pt x="323088" y="201930"/>
                </a:lnTo>
                <a:close/>
              </a:path>
              <a:path w="509269" h="204470">
                <a:moveTo>
                  <a:pt x="382524" y="195864"/>
                </a:moveTo>
                <a:lnTo>
                  <a:pt x="382524" y="116586"/>
                </a:lnTo>
                <a:lnTo>
                  <a:pt x="377797" y="123586"/>
                </a:lnTo>
                <a:lnTo>
                  <a:pt x="373856" y="130873"/>
                </a:lnTo>
                <a:lnTo>
                  <a:pt x="370629" y="138445"/>
                </a:lnTo>
                <a:lnTo>
                  <a:pt x="368046" y="146304"/>
                </a:lnTo>
                <a:lnTo>
                  <a:pt x="367284" y="149352"/>
                </a:lnTo>
                <a:lnTo>
                  <a:pt x="367284" y="152400"/>
                </a:lnTo>
                <a:lnTo>
                  <a:pt x="366522" y="155448"/>
                </a:lnTo>
                <a:lnTo>
                  <a:pt x="351282" y="155448"/>
                </a:lnTo>
                <a:lnTo>
                  <a:pt x="351282" y="159258"/>
                </a:lnTo>
                <a:lnTo>
                  <a:pt x="366522" y="159258"/>
                </a:lnTo>
                <a:lnTo>
                  <a:pt x="366700" y="169104"/>
                </a:lnTo>
                <a:lnTo>
                  <a:pt x="368522" y="178022"/>
                </a:lnTo>
                <a:lnTo>
                  <a:pt x="372201" y="185939"/>
                </a:lnTo>
                <a:lnTo>
                  <a:pt x="377952" y="192786"/>
                </a:lnTo>
                <a:lnTo>
                  <a:pt x="382524" y="195864"/>
                </a:lnTo>
                <a:close/>
              </a:path>
              <a:path w="509269" h="204470">
                <a:moveTo>
                  <a:pt x="448056" y="201774"/>
                </a:moveTo>
                <a:lnTo>
                  <a:pt x="448056" y="159258"/>
                </a:lnTo>
                <a:lnTo>
                  <a:pt x="442626" y="181750"/>
                </a:lnTo>
                <a:lnTo>
                  <a:pt x="442626" y="181369"/>
                </a:lnTo>
                <a:lnTo>
                  <a:pt x="437388" y="182118"/>
                </a:lnTo>
                <a:lnTo>
                  <a:pt x="431292" y="182880"/>
                </a:lnTo>
                <a:lnTo>
                  <a:pt x="425196" y="182880"/>
                </a:lnTo>
                <a:lnTo>
                  <a:pt x="414718" y="181546"/>
                </a:lnTo>
                <a:lnTo>
                  <a:pt x="406527" y="177355"/>
                </a:lnTo>
                <a:lnTo>
                  <a:pt x="401193" y="170021"/>
                </a:lnTo>
                <a:lnTo>
                  <a:pt x="399288" y="159258"/>
                </a:lnTo>
                <a:lnTo>
                  <a:pt x="399288" y="202602"/>
                </a:lnTo>
                <a:lnTo>
                  <a:pt x="405812" y="203622"/>
                </a:lnTo>
                <a:lnTo>
                  <a:pt x="406527" y="203733"/>
                </a:lnTo>
                <a:lnTo>
                  <a:pt x="407098" y="203823"/>
                </a:lnTo>
                <a:lnTo>
                  <a:pt x="411920" y="204018"/>
                </a:lnTo>
                <a:lnTo>
                  <a:pt x="414718" y="204131"/>
                </a:lnTo>
                <a:lnTo>
                  <a:pt x="416814" y="204216"/>
                </a:lnTo>
                <a:lnTo>
                  <a:pt x="429768" y="203801"/>
                </a:lnTo>
                <a:lnTo>
                  <a:pt x="442626" y="202596"/>
                </a:lnTo>
                <a:lnTo>
                  <a:pt x="448056" y="201774"/>
                </a:lnTo>
                <a:close/>
              </a:path>
              <a:path w="509269" h="204470">
                <a:moveTo>
                  <a:pt x="489966" y="108204"/>
                </a:moveTo>
                <a:lnTo>
                  <a:pt x="448056" y="86958"/>
                </a:lnTo>
                <a:lnTo>
                  <a:pt x="446532" y="86868"/>
                </a:lnTo>
                <a:lnTo>
                  <a:pt x="439674" y="87199"/>
                </a:lnTo>
                <a:lnTo>
                  <a:pt x="437388" y="87310"/>
                </a:lnTo>
                <a:lnTo>
                  <a:pt x="435947" y="87379"/>
                </a:lnTo>
                <a:lnTo>
                  <a:pt x="424148" y="89249"/>
                </a:lnTo>
                <a:lnTo>
                  <a:pt x="411920" y="92975"/>
                </a:lnTo>
                <a:lnTo>
                  <a:pt x="400050" y="99060"/>
                </a:lnTo>
                <a:lnTo>
                  <a:pt x="400050" y="150114"/>
                </a:lnTo>
                <a:lnTo>
                  <a:pt x="400812" y="147828"/>
                </a:lnTo>
                <a:lnTo>
                  <a:pt x="400812" y="145542"/>
                </a:lnTo>
                <a:lnTo>
                  <a:pt x="405812" y="131992"/>
                </a:lnTo>
                <a:lnTo>
                  <a:pt x="413956" y="120015"/>
                </a:lnTo>
                <a:lnTo>
                  <a:pt x="425196" y="111502"/>
                </a:lnTo>
                <a:lnTo>
                  <a:pt x="429768" y="110443"/>
                </a:lnTo>
                <a:lnTo>
                  <a:pt x="439674" y="108204"/>
                </a:lnTo>
                <a:lnTo>
                  <a:pt x="448056" y="108204"/>
                </a:lnTo>
                <a:lnTo>
                  <a:pt x="456438" y="111252"/>
                </a:lnTo>
                <a:lnTo>
                  <a:pt x="456438" y="123444"/>
                </a:lnTo>
                <a:lnTo>
                  <a:pt x="486918" y="123444"/>
                </a:lnTo>
                <a:lnTo>
                  <a:pt x="487680" y="118110"/>
                </a:lnTo>
                <a:lnTo>
                  <a:pt x="489966" y="108204"/>
                </a:lnTo>
                <a:close/>
              </a:path>
              <a:path w="509269" h="204470">
                <a:moveTo>
                  <a:pt x="483108" y="137922"/>
                </a:moveTo>
                <a:lnTo>
                  <a:pt x="429768" y="137922"/>
                </a:lnTo>
                <a:lnTo>
                  <a:pt x="425196" y="155448"/>
                </a:lnTo>
                <a:lnTo>
                  <a:pt x="400050" y="155448"/>
                </a:lnTo>
                <a:lnTo>
                  <a:pt x="400050" y="159258"/>
                </a:lnTo>
                <a:lnTo>
                  <a:pt x="448056" y="159258"/>
                </a:lnTo>
                <a:lnTo>
                  <a:pt x="448056" y="201774"/>
                </a:lnTo>
                <a:lnTo>
                  <a:pt x="454914" y="200735"/>
                </a:lnTo>
                <a:lnTo>
                  <a:pt x="455283" y="200679"/>
                </a:lnTo>
                <a:lnTo>
                  <a:pt x="467868" y="198120"/>
                </a:lnTo>
                <a:lnTo>
                  <a:pt x="477774" y="159258"/>
                </a:lnTo>
                <a:lnTo>
                  <a:pt x="478536" y="159258"/>
                </a:lnTo>
                <a:lnTo>
                  <a:pt x="478536" y="155448"/>
                </a:lnTo>
                <a:lnTo>
                  <a:pt x="483108" y="137922"/>
                </a:lnTo>
                <a:close/>
              </a:path>
              <a:path w="509269" h="204470">
                <a:moveTo>
                  <a:pt x="456438" y="123444"/>
                </a:moveTo>
                <a:lnTo>
                  <a:pt x="456438" y="111252"/>
                </a:lnTo>
                <a:lnTo>
                  <a:pt x="454914" y="123444"/>
                </a:lnTo>
                <a:lnTo>
                  <a:pt x="456438" y="123444"/>
                </a:lnTo>
                <a:close/>
              </a:path>
              <a:path w="509269" h="204470">
                <a:moveTo>
                  <a:pt x="505206" y="159258"/>
                </a:moveTo>
                <a:lnTo>
                  <a:pt x="505206" y="155448"/>
                </a:lnTo>
                <a:lnTo>
                  <a:pt x="478536" y="155448"/>
                </a:lnTo>
                <a:lnTo>
                  <a:pt x="478536" y="159258"/>
                </a:lnTo>
                <a:lnTo>
                  <a:pt x="505206" y="159258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7E7E7E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7E7E7E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7E7E7E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7E7E7E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7E7E7E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7E7E7E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7E7E7E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3522979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315">
                <a:solidFill>
                  <a:srgbClr val="00328D"/>
                </a:solidFill>
              </a:rPr>
              <a:t>06</a:t>
            </a:r>
            <a:r>
              <a:rPr dirty="0" sz="4600" spc="-150">
                <a:solidFill>
                  <a:srgbClr val="00328D"/>
                </a:solidFill>
              </a:rPr>
              <a:t> </a:t>
            </a:r>
            <a:r>
              <a:rPr dirty="0" sz="4600" spc="-720">
                <a:solidFill>
                  <a:srgbClr val="00328D"/>
                </a:solidFill>
              </a:rPr>
              <a:t>Why</a:t>
            </a:r>
            <a:r>
              <a:rPr dirty="0" sz="4600" spc="-600">
                <a:solidFill>
                  <a:srgbClr val="00328D"/>
                </a:solidFill>
              </a:rPr>
              <a:t> </a:t>
            </a:r>
            <a:r>
              <a:rPr dirty="0" sz="4600" spc="-545">
                <a:solidFill>
                  <a:srgbClr val="00328D"/>
                </a:solidFill>
              </a:rPr>
              <a:t>This</a:t>
            </a:r>
            <a:r>
              <a:rPr dirty="0" sz="4600" spc="-600">
                <a:solidFill>
                  <a:srgbClr val="00328D"/>
                </a:solidFill>
              </a:rPr>
              <a:t> </a:t>
            </a:r>
            <a:r>
              <a:rPr dirty="0" sz="4600" spc="-415">
                <a:solidFill>
                  <a:srgbClr val="00328D"/>
                </a:solidFill>
              </a:rPr>
              <a:t>Matters</a:t>
            </a:r>
            <a:endParaRPr sz="4600"/>
          </a:p>
        </p:txBody>
      </p:sp>
      <p:grpSp>
        <p:nvGrpSpPr>
          <p:cNvPr id="6" name="object 6" descr=""/>
          <p:cNvGrpSpPr/>
          <p:nvPr/>
        </p:nvGrpSpPr>
        <p:grpSpPr>
          <a:xfrm>
            <a:off x="3327653" y="1719072"/>
            <a:ext cx="2445385" cy="4773930"/>
            <a:chOff x="3327653" y="1719072"/>
            <a:chExt cx="2445385" cy="4773930"/>
          </a:xfrm>
        </p:grpSpPr>
        <p:sp>
          <p:nvSpPr>
            <p:cNvPr id="7" name="object 7" descr=""/>
            <p:cNvSpPr/>
            <p:nvPr/>
          </p:nvSpPr>
          <p:spPr>
            <a:xfrm>
              <a:off x="3327653" y="1719072"/>
              <a:ext cx="2445385" cy="4773930"/>
            </a:xfrm>
            <a:custGeom>
              <a:avLst/>
              <a:gdLst/>
              <a:ahLst/>
              <a:cxnLst/>
              <a:rect l="l" t="t" r="r" b="b"/>
              <a:pathLst>
                <a:path w="2445385" h="4773930">
                  <a:moveTo>
                    <a:pt x="2445258" y="4773930"/>
                  </a:moveTo>
                  <a:lnTo>
                    <a:pt x="2445257" y="0"/>
                  </a:lnTo>
                  <a:lnTo>
                    <a:pt x="0" y="0"/>
                  </a:lnTo>
                  <a:lnTo>
                    <a:pt x="0" y="4773930"/>
                  </a:lnTo>
                  <a:lnTo>
                    <a:pt x="2445258" y="477393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558283" y="2047494"/>
              <a:ext cx="802640" cy="1388110"/>
            </a:xfrm>
            <a:custGeom>
              <a:avLst/>
              <a:gdLst/>
              <a:ahLst/>
              <a:cxnLst/>
              <a:rect l="l" t="t" r="r" b="b"/>
              <a:pathLst>
                <a:path w="802639" h="1388110">
                  <a:moveTo>
                    <a:pt x="802386" y="802385"/>
                  </a:moveTo>
                  <a:lnTo>
                    <a:pt x="800922" y="753472"/>
                  </a:lnTo>
                  <a:lnTo>
                    <a:pt x="796589" y="705337"/>
                  </a:lnTo>
                  <a:lnTo>
                    <a:pt x="789469" y="658066"/>
                  </a:lnTo>
                  <a:lnTo>
                    <a:pt x="779646" y="611743"/>
                  </a:lnTo>
                  <a:lnTo>
                    <a:pt x="767204" y="566449"/>
                  </a:lnTo>
                  <a:lnTo>
                    <a:pt x="752225" y="522271"/>
                  </a:lnTo>
                  <a:lnTo>
                    <a:pt x="734795" y="479289"/>
                  </a:lnTo>
                  <a:lnTo>
                    <a:pt x="714996" y="437590"/>
                  </a:lnTo>
                  <a:lnTo>
                    <a:pt x="692911" y="397255"/>
                  </a:lnTo>
                  <a:lnTo>
                    <a:pt x="668626" y="358370"/>
                  </a:lnTo>
                  <a:lnTo>
                    <a:pt x="642223" y="321016"/>
                  </a:lnTo>
                  <a:lnTo>
                    <a:pt x="613786" y="285279"/>
                  </a:lnTo>
                  <a:lnTo>
                    <a:pt x="583398" y="251241"/>
                  </a:lnTo>
                  <a:lnTo>
                    <a:pt x="551144" y="218987"/>
                  </a:lnTo>
                  <a:lnTo>
                    <a:pt x="517106" y="188599"/>
                  </a:lnTo>
                  <a:lnTo>
                    <a:pt x="481369" y="160162"/>
                  </a:lnTo>
                  <a:lnTo>
                    <a:pt x="444015" y="133759"/>
                  </a:lnTo>
                  <a:lnTo>
                    <a:pt x="405130" y="109473"/>
                  </a:lnTo>
                  <a:lnTo>
                    <a:pt x="364795" y="87389"/>
                  </a:lnTo>
                  <a:lnTo>
                    <a:pt x="323096" y="67590"/>
                  </a:lnTo>
                  <a:lnTo>
                    <a:pt x="280114" y="50160"/>
                  </a:lnTo>
                  <a:lnTo>
                    <a:pt x="235936" y="35181"/>
                  </a:lnTo>
                  <a:lnTo>
                    <a:pt x="190642" y="22739"/>
                  </a:lnTo>
                  <a:lnTo>
                    <a:pt x="144319" y="12916"/>
                  </a:lnTo>
                  <a:lnTo>
                    <a:pt x="97048" y="5796"/>
                  </a:lnTo>
                  <a:lnTo>
                    <a:pt x="48913" y="1463"/>
                  </a:lnTo>
                  <a:lnTo>
                    <a:pt x="0" y="0"/>
                  </a:lnTo>
                  <a:lnTo>
                    <a:pt x="0" y="160020"/>
                  </a:lnTo>
                  <a:lnTo>
                    <a:pt x="48184" y="161838"/>
                  </a:lnTo>
                  <a:lnTo>
                    <a:pt x="95773" y="167235"/>
                  </a:lnTo>
                  <a:lnTo>
                    <a:pt x="142590" y="176126"/>
                  </a:lnTo>
                  <a:lnTo>
                    <a:pt x="188456" y="188425"/>
                  </a:lnTo>
                  <a:lnTo>
                    <a:pt x="233191" y="204045"/>
                  </a:lnTo>
                  <a:lnTo>
                    <a:pt x="276618" y="222901"/>
                  </a:lnTo>
                  <a:lnTo>
                    <a:pt x="318557" y="244907"/>
                  </a:lnTo>
                  <a:lnTo>
                    <a:pt x="358830" y="269977"/>
                  </a:lnTo>
                  <a:lnTo>
                    <a:pt x="397259" y="298025"/>
                  </a:lnTo>
                  <a:lnTo>
                    <a:pt x="433664" y="328965"/>
                  </a:lnTo>
                  <a:lnTo>
                    <a:pt x="467868" y="362711"/>
                  </a:lnTo>
                  <a:lnTo>
                    <a:pt x="499429" y="398828"/>
                  </a:lnTo>
                  <a:lnTo>
                    <a:pt x="527822" y="436611"/>
                  </a:lnTo>
                  <a:lnTo>
                    <a:pt x="553053" y="475882"/>
                  </a:lnTo>
                  <a:lnTo>
                    <a:pt x="575128" y="516466"/>
                  </a:lnTo>
                  <a:lnTo>
                    <a:pt x="594053" y="558186"/>
                  </a:lnTo>
                  <a:lnTo>
                    <a:pt x="609835" y="600866"/>
                  </a:lnTo>
                  <a:lnTo>
                    <a:pt x="622478" y="644329"/>
                  </a:lnTo>
                  <a:lnTo>
                    <a:pt x="631990" y="688399"/>
                  </a:lnTo>
                  <a:lnTo>
                    <a:pt x="638376" y="732899"/>
                  </a:lnTo>
                  <a:lnTo>
                    <a:pt x="641642" y="777652"/>
                  </a:lnTo>
                  <a:lnTo>
                    <a:pt x="641794" y="822483"/>
                  </a:lnTo>
                  <a:lnTo>
                    <a:pt x="638838" y="867215"/>
                  </a:lnTo>
                  <a:lnTo>
                    <a:pt x="632781" y="911671"/>
                  </a:lnTo>
                  <a:lnTo>
                    <a:pt x="623628" y="955675"/>
                  </a:lnTo>
                  <a:lnTo>
                    <a:pt x="611384" y="999051"/>
                  </a:lnTo>
                  <a:lnTo>
                    <a:pt x="596058" y="1041621"/>
                  </a:lnTo>
                  <a:lnTo>
                    <a:pt x="577653" y="1083210"/>
                  </a:lnTo>
                  <a:lnTo>
                    <a:pt x="556176" y="1123640"/>
                  </a:lnTo>
                  <a:lnTo>
                    <a:pt x="531634" y="1162737"/>
                  </a:lnTo>
                  <a:lnTo>
                    <a:pt x="504032" y="1200322"/>
                  </a:lnTo>
                  <a:lnTo>
                    <a:pt x="473377" y="1236220"/>
                  </a:lnTo>
                  <a:lnTo>
                    <a:pt x="439674" y="1270254"/>
                  </a:lnTo>
                  <a:lnTo>
                    <a:pt x="549402" y="1387602"/>
                  </a:lnTo>
                  <a:lnTo>
                    <a:pt x="585427" y="1351562"/>
                  </a:lnTo>
                  <a:lnTo>
                    <a:pt x="618905" y="1313523"/>
                  </a:lnTo>
                  <a:lnTo>
                    <a:pt x="649777" y="1273622"/>
                  </a:lnTo>
                  <a:lnTo>
                    <a:pt x="677986" y="1231995"/>
                  </a:lnTo>
                  <a:lnTo>
                    <a:pt x="703473" y="1188781"/>
                  </a:lnTo>
                  <a:lnTo>
                    <a:pt x="726180" y="1144116"/>
                  </a:lnTo>
                  <a:lnTo>
                    <a:pt x="746048" y="1098138"/>
                  </a:lnTo>
                  <a:lnTo>
                    <a:pt x="763020" y="1050984"/>
                  </a:lnTo>
                  <a:lnTo>
                    <a:pt x="777036" y="1002792"/>
                  </a:lnTo>
                  <a:lnTo>
                    <a:pt x="788039" y="953699"/>
                  </a:lnTo>
                  <a:lnTo>
                    <a:pt x="795970" y="903841"/>
                  </a:lnTo>
                  <a:lnTo>
                    <a:pt x="800772" y="853358"/>
                  </a:lnTo>
                  <a:lnTo>
                    <a:pt x="802386" y="802385"/>
                  </a:lnTo>
                  <a:close/>
                </a:path>
              </a:pathLst>
            </a:custGeom>
            <a:solidFill>
              <a:srgbClr val="00B7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755690" y="2047494"/>
              <a:ext cx="1352550" cy="1605280"/>
            </a:xfrm>
            <a:custGeom>
              <a:avLst/>
              <a:gdLst/>
              <a:ahLst/>
              <a:cxnLst/>
              <a:rect l="l" t="t" r="r" b="b"/>
              <a:pathLst>
                <a:path w="1352550" h="1605279">
                  <a:moveTo>
                    <a:pt x="1351994" y="1387602"/>
                  </a:moveTo>
                  <a:lnTo>
                    <a:pt x="1242266" y="1270254"/>
                  </a:lnTo>
                  <a:lnTo>
                    <a:pt x="1205493" y="1302359"/>
                  </a:lnTo>
                  <a:lnTo>
                    <a:pt x="1166621" y="1331415"/>
                  </a:lnTo>
                  <a:lnTo>
                    <a:pt x="1125838" y="1357343"/>
                  </a:lnTo>
                  <a:lnTo>
                    <a:pt x="1083331" y="1380067"/>
                  </a:lnTo>
                  <a:lnTo>
                    <a:pt x="1039289" y="1399508"/>
                  </a:lnTo>
                  <a:lnTo>
                    <a:pt x="993897" y="1415588"/>
                  </a:lnTo>
                  <a:lnTo>
                    <a:pt x="947344" y="1428231"/>
                  </a:lnTo>
                  <a:lnTo>
                    <a:pt x="899817" y="1437357"/>
                  </a:lnTo>
                  <a:lnTo>
                    <a:pt x="851504" y="1442890"/>
                  </a:lnTo>
                  <a:lnTo>
                    <a:pt x="802592" y="1444752"/>
                  </a:lnTo>
                  <a:lnTo>
                    <a:pt x="754711" y="1442987"/>
                  </a:lnTo>
                  <a:lnTo>
                    <a:pt x="707785" y="1437777"/>
                  </a:lnTo>
                  <a:lnTo>
                    <a:pt x="661938" y="1429246"/>
                  </a:lnTo>
                  <a:lnTo>
                    <a:pt x="617295" y="1417519"/>
                  </a:lnTo>
                  <a:lnTo>
                    <a:pt x="573980" y="1402721"/>
                  </a:lnTo>
                  <a:lnTo>
                    <a:pt x="532116" y="1384977"/>
                  </a:lnTo>
                  <a:lnTo>
                    <a:pt x="491828" y="1364412"/>
                  </a:lnTo>
                  <a:lnTo>
                    <a:pt x="453240" y="1341152"/>
                  </a:lnTo>
                  <a:lnTo>
                    <a:pt x="416476" y="1315320"/>
                  </a:lnTo>
                  <a:lnTo>
                    <a:pt x="381660" y="1287042"/>
                  </a:lnTo>
                  <a:lnTo>
                    <a:pt x="348917" y="1256442"/>
                  </a:lnTo>
                  <a:lnTo>
                    <a:pt x="318369" y="1223647"/>
                  </a:lnTo>
                  <a:lnTo>
                    <a:pt x="290142" y="1188780"/>
                  </a:lnTo>
                  <a:lnTo>
                    <a:pt x="264359" y="1151967"/>
                  </a:lnTo>
                  <a:lnTo>
                    <a:pt x="241145" y="1113332"/>
                  </a:lnTo>
                  <a:lnTo>
                    <a:pt x="220624" y="1073001"/>
                  </a:lnTo>
                  <a:lnTo>
                    <a:pt x="202919" y="1031098"/>
                  </a:lnTo>
                  <a:lnTo>
                    <a:pt x="188155" y="987749"/>
                  </a:lnTo>
                  <a:lnTo>
                    <a:pt x="176456" y="943078"/>
                  </a:lnTo>
                  <a:lnTo>
                    <a:pt x="167945" y="897211"/>
                  </a:lnTo>
                  <a:lnTo>
                    <a:pt x="162748" y="850271"/>
                  </a:lnTo>
                  <a:lnTo>
                    <a:pt x="160988" y="802386"/>
                  </a:lnTo>
                  <a:lnTo>
                    <a:pt x="162748" y="754500"/>
                  </a:lnTo>
                  <a:lnTo>
                    <a:pt x="167945" y="707560"/>
                  </a:lnTo>
                  <a:lnTo>
                    <a:pt x="176456" y="661693"/>
                  </a:lnTo>
                  <a:lnTo>
                    <a:pt x="188155" y="617022"/>
                  </a:lnTo>
                  <a:lnTo>
                    <a:pt x="202919" y="573673"/>
                  </a:lnTo>
                  <a:lnTo>
                    <a:pt x="220624" y="531770"/>
                  </a:lnTo>
                  <a:lnTo>
                    <a:pt x="241145" y="491439"/>
                  </a:lnTo>
                  <a:lnTo>
                    <a:pt x="264359" y="452804"/>
                  </a:lnTo>
                  <a:lnTo>
                    <a:pt x="290142" y="415991"/>
                  </a:lnTo>
                  <a:lnTo>
                    <a:pt x="318369" y="381124"/>
                  </a:lnTo>
                  <a:lnTo>
                    <a:pt x="348917" y="348329"/>
                  </a:lnTo>
                  <a:lnTo>
                    <a:pt x="381660" y="317729"/>
                  </a:lnTo>
                  <a:lnTo>
                    <a:pt x="416476" y="289451"/>
                  </a:lnTo>
                  <a:lnTo>
                    <a:pt x="453240" y="263619"/>
                  </a:lnTo>
                  <a:lnTo>
                    <a:pt x="491828" y="240359"/>
                  </a:lnTo>
                  <a:lnTo>
                    <a:pt x="532116" y="219794"/>
                  </a:lnTo>
                  <a:lnTo>
                    <a:pt x="573980" y="202050"/>
                  </a:lnTo>
                  <a:lnTo>
                    <a:pt x="617295" y="187252"/>
                  </a:lnTo>
                  <a:lnTo>
                    <a:pt x="661938" y="175525"/>
                  </a:lnTo>
                  <a:lnTo>
                    <a:pt x="707785" y="166994"/>
                  </a:lnTo>
                  <a:lnTo>
                    <a:pt x="754711" y="161784"/>
                  </a:lnTo>
                  <a:lnTo>
                    <a:pt x="802592" y="160019"/>
                  </a:lnTo>
                  <a:lnTo>
                    <a:pt x="802592" y="0"/>
                  </a:lnTo>
                  <a:lnTo>
                    <a:pt x="751721" y="1609"/>
                  </a:lnTo>
                  <a:lnTo>
                    <a:pt x="701306" y="6402"/>
                  </a:lnTo>
                  <a:lnTo>
                    <a:pt x="651490" y="14323"/>
                  </a:lnTo>
                  <a:lnTo>
                    <a:pt x="602412" y="25315"/>
                  </a:lnTo>
                  <a:lnTo>
                    <a:pt x="554213" y="39323"/>
                  </a:lnTo>
                  <a:lnTo>
                    <a:pt x="507032" y="56292"/>
                  </a:lnTo>
                  <a:lnTo>
                    <a:pt x="461010" y="76166"/>
                  </a:lnTo>
                  <a:lnTo>
                    <a:pt x="416287" y="98890"/>
                  </a:lnTo>
                  <a:lnTo>
                    <a:pt x="373003" y="124408"/>
                  </a:lnTo>
                  <a:lnTo>
                    <a:pt x="331299" y="152664"/>
                  </a:lnTo>
                  <a:lnTo>
                    <a:pt x="291315" y="183603"/>
                  </a:lnTo>
                  <a:lnTo>
                    <a:pt x="253190" y="217169"/>
                  </a:lnTo>
                  <a:lnTo>
                    <a:pt x="218556" y="251691"/>
                  </a:lnTo>
                  <a:lnTo>
                    <a:pt x="186453" y="287780"/>
                  </a:lnTo>
                  <a:lnTo>
                    <a:pt x="156885" y="325318"/>
                  </a:lnTo>
                  <a:lnTo>
                    <a:pt x="129855" y="364187"/>
                  </a:lnTo>
                  <a:lnTo>
                    <a:pt x="105368" y="404267"/>
                  </a:lnTo>
                  <a:lnTo>
                    <a:pt x="83426" y="445439"/>
                  </a:lnTo>
                  <a:lnTo>
                    <a:pt x="64035" y="487585"/>
                  </a:lnTo>
                  <a:lnTo>
                    <a:pt x="47197" y="530586"/>
                  </a:lnTo>
                  <a:lnTo>
                    <a:pt x="32916" y="574322"/>
                  </a:lnTo>
                  <a:lnTo>
                    <a:pt x="21196" y="618675"/>
                  </a:lnTo>
                  <a:lnTo>
                    <a:pt x="12041" y="663525"/>
                  </a:lnTo>
                  <a:lnTo>
                    <a:pt x="5454" y="708755"/>
                  </a:lnTo>
                  <a:lnTo>
                    <a:pt x="1439" y="754244"/>
                  </a:lnTo>
                  <a:lnTo>
                    <a:pt x="0" y="799874"/>
                  </a:lnTo>
                  <a:lnTo>
                    <a:pt x="1140" y="845527"/>
                  </a:lnTo>
                  <a:lnTo>
                    <a:pt x="4863" y="891082"/>
                  </a:lnTo>
                  <a:lnTo>
                    <a:pt x="11174" y="936422"/>
                  </a:lnTo>
                  <a:lnTo>
                    <a:pt x="20075" y="981427"/>
                  </a:lnTo>
                  <a:lnTo>
                    <a:pt x="31570" y="1025979"/>
                  </a:lnTo>
                  <a:lnTo>
                    <a:pt x="45664" y="1069958"/>
                  </a:lnTo>
                  <a:lnTo>
                    <a:pt x="62359" y="1113245"/>
                  </a:lnTo>
                  <a:lnTo>
                    <a:pt x="81660" y="1155722"/>
                  </a:lnTo>
                  <a:lnTo>
                    <a:pt x="103570" y="1197269"/>
                  </a:lnTo>
                  <a:lnTo>
                    <a:pt x="128093" y="1237769"/>
                  </a:lnTo>
                  <a:lnTo>
                    <a:pt x="155232" y="1277101"/>
                  </a:lnTo>
                  <a:lnTo>
                    <a:pt x="184992" y="1315147"/>
                  </a:lnTo>
                  <a:lnTo>
                    <a:pt x="217376" y="1351788"/>
                  </a:lnTo>
                  <a:lnTo>
                    <a:pt x="251976" y="1386422"/>
                  </a:lnTo>
                  <a:lnTo>
                    <a:pt x="288132" y="1418525"/>
                  </a:lnTo>
                  <a:lnTo>
                    <a:pt x="325726" y="1448093"/>
                  </a:lnTo>
                  <a:lnTo>
                    <a:pt x="364639" y="1475123"/>
                  </a:lnTo>
                  <a:lnTo>
                    <a:pt x="404755" y="1499610"/>
                  </a:lnTo>
                  <a:lnTo>
                    <a:pt x="445953" y="1521551"/>
                  </a:lnTo>
                  <a:lnTo>
                    <a:pt x="488117" y="1540943"/>
                  </a:lnTo>
                  <a:lnTo>
                    <a:pt x="531128" y="1557781"/>
                  </a:lnTo>
                  <a:lnTo>
                    <a:pt x="574867" y="1572062"/>
                  </a:lnTo>
                  <a:lnTo>
                    <a:pt x="619217" y="1583782"/>
                  </a:lnTo>
                  <a:lnTo>
                    <a:pt x="664059" y="1592937"/>
                  </a:lnTo>
                  <a:lnTo>
                    <a:pt x="709275" y="1599524"/>
                  </a:lnTo>
                  <a:lnTo>
                    <a:pt x="754747" y="1603539"/>
                  </a:lnTo>
                  <a:lnTo>
                    <a:pt x="800356" y="1604978"/>
                  </a:lnTo>
                  <a:lnTo>
                    <a:pt x="845985" y="1603838"/>
                  </a:lnTo>
                  <a:lnTo>
                    <a:pt x="891514" y="1600115"/>
                  </a:lnTo>
                  <a:lnTo>
                    <a:pt x="936827" y="1593804"/>
                  </a:lnTo>
                  <a:lnTo>
                    <a:pt x="981803" y="1584903"/>
                  </a:lnTo>
                  <a:lnTo>
                    <a:pt x="1026327" y="1573408"/>
                  </a:lnTo>
                  <a:lnTo>
                    <a:pt x="1070278" y="1559314"/>
                  </a:lnTo>
                  <a:lnTo>
                    <a:pt x="1113540" y="1542619"/>
                  </a:lnTo>
                  <a:lnTo>
                    <a:pt x="1155993" y="1523318"/>
                  </a:lnTo>
                  <a:lnTo>
                    <a:pt x="1197519" y="1501408"/>
                  </a:lnTo>
                  <a:lnTo>
                    <a:pt x="1238001" y="1476885"/>
                  </a:lnTo>
                  <a:lnTo>
                    <a:pt x="1277319" y="1449746"/>
                  </a:lnTo>
                  <a:lnTo>
                    <a:pt x="1315357" y="1419986"/>
                  </a:lnTo>
                  <a:lnTo>
                    <a:pt x="1351994" y="1387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327653" y="1719072"/>
            <a:ext cx="2445385" cy="4773930"/>
          </a:xfrm>
          <a:prstGeom prst="rect">
            <a:avLst/>
          </a:prstGeom>
        </p:spPr>
        <p:txBody>
          <a:bodyPr wrap="square" lIns="0" tIns="2419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905"/>
              </a:spcBef>
            </a:pPr>
            <a:endParaRPr sz="3750">
              <a:latin typeface="Times New Roman"/>
              <a:cs typeface="Times New Roman"/>
            </a:endParaRPr>
          </a:p>
          <a:p>
            <a:pPr algn="ctr" marL="13970">
              <a:lnSpc>
                <a:spcPct val="100000"/>
              </a:lnSpc>
              <a:spcBef>
                <a:spcPts val="5"/>
              </a:spcBef>
            </a:pPr>
            <a:r>
              <a:rPr dirty="0" sz="3750" spc="-459" b="1">
                <a:solidFill>
                  <a:srgbClr val="00328D"/>
                </a:solidFill>
                <a:latin typeface="Arial Narrow"/>
                <a:cs typeface="Arial Narrow"/>
              </a:rPr>
              <a:t>38%</a:t>
            </a:r>
            <a:endParaRPr sz="37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300"/>
              </a:spcBef>
            </a:pPr>
            <a:endParaRPr sz="375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FONOM</a:t>
            </a:r>
            <a:endParaRPr sz="2100">
              <a:latin typeface="Arial"/>
              <a:cs typeface="Arial"/>
            </a:endParaRPr>
          </a:p>
          <a:p>
            <a:pPr algn="ctr" marL="398780" marR="393065" indent="635">
              <a:lnSpc>
                <a:spcPct val="110000"/>
              </a:lnSpc>
            </a:pP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municipalities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with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annual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growth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in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taxation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revenues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less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than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inflation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46937" y="1719072"/>
            <a:ext cx="2445385" cy="4773930"/>
            <a:chOff x="646937" y="1719072"/>
            <a:chExt cx="2445385" cy="4773930"/>
          </a:xfrm>
        </p:grpSpPr>
        <p:sp>
          <p:nvSpPr>
            <p:cNvPr id="12" name="object 12" descr=""/>
            <p:cNvSpPr/>
            <p:nvPr/>
          </p:nvSpPr>
          <p:spPr>
            <a:xfrm>
              <a:off x="646937" y="1719072"/>
              <a:ext cx="2445385" cy="4773930"/>
            </a:xfrm>
            <a:custGeom>
              <a:avLst/>
              <a:gdLst/>
              <a:ahLst/>
              <a:cxnLst/>
              <a:rect l="l" t="t" r="r" b="b"/>
              <a:pathLst>
                <a:path w="2445385" h="4773930">
                  <a:moveTo>
                    <a:pt x="2445258" y="4773930"/>
                  </a:moveTo>
                  <a:lnTo>
                    <a:pt x="2445258" y="0"/>
                  </a:lnTo>
                  <a:lnTo>
                    <a:pt x="0" y="0"/>
                  </a:lnTo>
                  <a:lnTo>
                    <a:pt x="0" y="4773930"/>
                  </a:lnTo>
                  <a:lnTo>
                    <a:pt x="2445258" y="4773930"/>
                  </a:lnTo>
                  <a:close/>
                </a:path>
              </a:pathLst>
            </a:custGeom>
            <a:solidFill>
              <a:srgbClr val="00328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8329" y="2047494"/>
              <a:ext cx="199644" cy="18059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075154" y="2047494"/>
              <a:ext cx="1605915" cy="1605280"/>
            </a:xfrm>
            <a:custGeom>
              <a:avLst/>
              <a:gdLst/>
              <a:ahLst/>
              <a:cxnLst/>
              <a:rect l="l" t="t" r="r" b="b"/>
              <a:pathLst>
                <a:path w="1605914" h="1605279">
                  <a:moveTo>
                    <a:pt x="1605837" y="811898"/>
                  </a:moveTo>
                  <a:lnTo>
                    <a:pt x="1605045" y="764960"/>
                  </a:lnTo>
                  <a:lnTo>
                    <a:pt x="1601515" y="718463"/>
                  </a:lnTo>
                  <a:lnTo>
                    <a:pt x="1595309" y="672511"/>
                  </a:lnTo>
                  <a:lnTo>
                    <a:pt x="1586486" y="627205"/>
                  </a:lnTo>
                  <a:lnTo>
                    <a:pt x="1575109" y="582647"/>
                  </a:lnTo>
                  <a:lnTo>
                    <a:pt x="1561238" y="538941"/>
                  </a:lnTo>
                  <a:lnTo>
                    <a:pt x="1544934" y="496187"/>
                  </a:lnTo>
                  <a:lnTo>
                    <a:pt x="1526258" y="454489"/>
                  </a:lnTo>
                  <a:lnTo>
                    <a:pt x="1505270" y="413948"/>
                  </a:lnTo>
                  <a:lnTo>
                    <a:pt x="1482032" y="374667"/>
                  </a:lnTo>
                  <a:lnTo>
                    <a:pt x="1456603" y="336748"/>
                  </a:lnTo>
                  <a:lnTo>
                    <a:pt x="1429046" y="300293"/>
                  </a:lnTo>
                  <a:lnTo>
                    <a:pt x="1399421" y="265404"/>
                  </a:lnTo>
                  <a:lnTo>
                    <a:pt x="1367789" y="232184"/>
                  </a:lnTo>
                  <a:lnTo>
                    <a:pt x="1334211" y="200734"/>
                  </a:lnTo>
                  <a:lnTo>
                    <a:pt x="1298747" y="171157"/>
                  </a:lnTo>
                  <a:lnTo>
                    <a:pt x="1261458" y="143555"/>
                  </a:lnTo>
                  <a:lnTo>
                    <a:pt x="1222406" y="118031"/>
                  </a:lnTo>
                  <a:lnTo>
                    <a:pt x="1181651" y="94686"/>
                  </a:lnTo>
                  <a:lnTo>
                    <a:pt x="1139254" y="73623"/>
                  </a:lnTo>
                  <a:lnTo>
                    <a:pt x="1095276" y="54944"/>
                  </a:lnTo>
                  <a:lnTo>
                    <a:pt x="1049777" y="38750"/>
                  </a:lnTo>
                  <a:lnTo>
                    <a:pt x="1002819" y="25146"/>
                  </a:lnTo>
                  <a:lnTo>
                    <a:pt x="962433" y="180594"/>
                  </a:lnTo>
                  <a:lnTo>
                    <a:pt x="1008988" y="194447"/>
                  </a:lnTo>
                  <a:lnTo>
                    <a:pt x="1053832" y="211525"/>
                  </a:lnTo>
                  <a:lnTo>
                    <a:pt x="1096852" y="231679"/>
                  </a:lnTo>
                  <a:lnTo>
                    <a:pt x="1137932" y="254762"/>
                  </a:lnTo>
                  <a:lnTo>
                    <a:pt x="1176955" y="280624"/>
                  </a:lnTo>
                  <a:lnTo>
                    <a:pt x="1213809" y="309118"/>
                  </a:lnTo>
                  <a:lnTo>
                    <a:pt x="1248376" y="340095"/>
                  </a:lnTo>
                  <a:lnTo>
                    <a:pt x="1280542" y="373408"/>
                  </a:lnTo>
                  <a:lnTo>
                    <a:pt x="1310191" y="408908"/>
                  </a:lnTo>
                  <a:lnTo>
                    <a:pt x="1337209" y="446447"/>
                  </a:lnTo>
                  <a:lnTo>
                    <a:pt x="1361479" y="485877"/>
                  </a:lnTo>
                  <a:lnTo>
                    <a:pt x="1382888" y="527050"/>
                  </a:lnTo>
                  <a:lnTo>
                    <a:pt x="1401319" y="569817"/>
                  </a:lnTo>
                  <a:lnTo>
                    <a:pt x="1416657" y="614030"/>
                  </a:lnTo>
                  <a:lnTo>
                    <a:pt x="1428788" y="659542"/>
                  </a:lnTo>
                  <a:lnTo>
                    <a:pt x="1437595" y="706204"/>
                  </a:lnTo>
                  <a:lnTo>
                    <a:pt x="1442964" y="753868"/>
                  </a:lnTo>
                  <a:lnTo>
                    <a:pt x="1444779" y="802386"/>
                  </a:lnTo>
                  <a:lnTo>
                    <a:pt x="1443019" y="850271"/>
                  </a:lnTo>
                  <a:lnTo>
                    <a:pt x="1437822" y="897211"/>
                  </a:lnTo>
                  <a:lnTo>
                    <a:pt x="1429312" y="943078"/>
                  </a:lnTo>
                  <a:lnTo>
                    <a:pt x="1417613" y="987749"/>
                  </a:lnTo>
                  <a:lnTo>
                    <a:pt x="1402849" y="1031098"/>
                  </a:lnTo>
                  <a:lnTo>
                    <a:pt x="1385144" y="1073001"/>
                  </a:lnTo>
                  <a:lnTo>
                    <a:pt x="1364622" y="1113332"/>
                  </a:lnTo>
                  <a:lnTo>
                    <a:pt x="1341408" y="1151967"/>
                  </a:lnTo>
                  <a:lnTo>
                    <a:pt x="1315626" y="1188780"/>
                  </a:lnTo>
                  <a:lnTo>
                    <a:pt x="1287398" y="1223647"/>
                  </a:lnTo>
                  <a:lnTo>
                    <a:pt x="1256851" y="1256442"/>
                  </a:lnTo>
                  <a:lnTo>
                    <a:pt x="1224107" y="1287042"/>
                  </a:lnTo>
                  <a:lnTo>
                    <a:pt x="1189291" y="1315320"/>
                  </a:lnTo>
                  <a:lnTo>
                    <a:pt x="1152527" y="1341152"/>
                  </a:lnTo>
                  <a:lnTo>
                    <a:pt x="1113939" y="1364412"/>
                  </a:lnTo>
                  <a:lnTo>
                    <a:pt x="1073651" y="1384977"/>
                  </a:lnTo>
                  <a:lnTo>
                    <a:pt x="1031788" y="1402721"/>
                  </a:lnTo>
                  <a:lnTo>
                    <a:pt x="988472" y="1417519"/>
                  </a:lnTo>
                  <a:lnTo>
                    <a:pt x="943829" y="1429246"/>
                  </a:lnTo>
                  <a:lnTo>
                    <a:pt x="897983" y="1437777"/>
                  </a:lnTo>
                  <a:lnTo>
                    <a:pt x="851057" y="1442987"/>
                  </a:lnTo>
                  <a:lnTo>
                    <a:pt x="803175" y="1444752"/>
                  </a:lnTo>
                  <a:lnTo>
                    <a:pt x="755195" y="1442987"/>
                  </a:lnTo>
                  <a:lnTo>
                    <a:pt x="708178" y="1437777"/>
                  </a:lnTo>
                  <a:lnTo>
                    <a:pt x="662250" y="1429246"/>
                  </a:lnTo>
                  <a:lnTo>
                    <a:pt x="617534" y="1417519"/>
                  </a:lnTo>
                  <a:lnTo>
                    <a:pt x="574152" y="1402721"/>
                  </a:lnTo>
                  <a:lnTo>
                    <a:pt x="532230" y="1384977"/>
                  </a:lnTo>
                  <a:lnTo>
                    <a:pt x="491891" y="1364412"/>
                  </a:lnTo>
                  <a:lnTo>
                    <a:pt x="453258" y="1341152"/>
                  </a:lnTo>
                  <a:lnTo>
                    <a:pt x="416454" y="1315320"/>
                  </a:lnTo>
                  <a:lnTo>
                    <a:pt x="381605" y="1287042"/>
                  </a:lnTo>
                  <a:lnTo>
                    <a:pt x="348833" y="1256442"/>
                  </a:lnTo>
                  <a:lnTo>
                    <a:pt x="318262" y="1223647"/>
                  </a:lnTo>
                  <a:lnTo>
                    <a:pt x="290015" y="1188780"/>
                  </a:lnTo>
                  <a:lnTo>
                    <a:pt x="264217" y="1151967"/>
                  </a:lnTo>
                  <a:lnTo>
                    <a:pt x="240991" y="1113332"/>
                  </a:lnTo>
                  <a:lnTo>
                    <a:pt x="220460" y="1073001"/>
                  </a:lnTo>
                  <a:lnTo>
                    <a:pt x="202749" y="1031098"/>
                  </a:lnTo>
                  <a:lnTo>
                    <a:pt x="187980" y="987749"/>
                  </a:lnTo>
                  <a:lnTo>
                    <a:pt x="176278" y="943078"/>
                  </a:lnTo>
                  <a:lnTo>
                    <a:pt x="167767" y="897211"/>
                  </a:lnTo>
                  <a:lnTo>
                    <a:pt x="162569" y="850271"/>
                  </a:lnTo>
                  <a:lnTo>
                    <a:pt x="160809" y="802386"/>
                  </a:lnTo>
                  <a:lnTo>
                    <a:pt x="162569" y="754500"/>
                  </a:lnTo>
                  <a:lnTo>
                    <a:pt x="167767" y="707560"/>
                  </a:lnTo>
                  <a:lnTo>
                    <a:pt x="176278" y="661693"/>
                  </a:lnTo>
                  <a:lnTo>
                    <a:pt x="187980" y="617022"/>
                  </a:lnTo>
                  <a:lnTo>
                    <a:pt x="202749" y="573673"/>
                  </a:lnTo>
                  <a:lnTo>
                    <a:pt x="220460" y="531770"/>
                  </a:lnTo>
                  <a:lnTo>
                    <a:pt x="240991" y="491439"/>
                  </a:lnTo>
                  <a:lnTo>
                    <a:pt x="264217" y="452804"/>
                  </a:lnTo>
                  <a:lnTo>
                    <a:pt x="290015" y="415991"/>
                  </a:lnTo>
                  <a:lnTo>
                    <a:pt x="318262" y="381124"/>
                  </a:lnTo>
                  <a:lnTo>
                    <a:pt x="348833" y="348329"/>
                  </a:lnTo>
                  <a:lnTo>
                    <a:pt x="381605" y="317729"/>
                  </a:lnTo>
                  <a:lnTo>
                    <a:pt x="416454" y="289451"/>
                  </a:lnTo>
                  <a:lnTo>
                    <a:pt x="453258" y="263619"/>
                  </a:lnTo>
                  <a:lnTo>
                    <a:pt x="491891" y="240359"/>
                  </a:lnTo>
                  <a:lnTo>
                    <a:pt x="532230" y="219794"/>
                  </a:lnTo>
                  <a:lnTo>
                    <a:pt x="574152" y="202050"/>
                  </a:lnTo>
                  <a:lnTo>
                    <a:pt x="617534" y="187252"/>
                  </a:lnTo>
                  <a:lnTo>
                    <a:pt x="662250" y="175525"/>
                  </a:lnTo>
                  <a:lnTo>
                    <a:pt x="708178" y="166994"/>
                  </a:lnTo>
                  <a:lnTo>
                    <a:pt x="755195" y="161784"/>
                  </a:lnTo>
                  <a:lnTo>
                    <a:pt x="803175" y="160020"/>
                  </a:lnTo>
                  <a:lnTo>
                    <a:pt x="803175" y="0"/>
                  </a:lnTo>
                  <a:lnTo>
                    <a:pt x="753500" y="1521"/>
                  </a:lnTo>
                  <a:lnTo>
                    <a:pt x="704504" y="6034"/>
                  </a:lnTo>
                  <a:lnTo>
                    <a:pt x="656289" y="13459"/>
                  </a:lnTo>
                  <a:lnTo>
                    <a:pt x="608959" y="23717"/>
                  </a:lnTo>
                  <a:lnTo>
                    <a:pt x="562615" y="36729"/>
                  </a:lnTo>
                  <a:lnTo>
                    <a:pt x="517360" y="52416"/>
                  </a:lnTo>
                  <a:lnTo>
                    <a:pt x="473297" y="70699"/>
                  </a:lnTo>
                  <a:lnTo>
                    <a:pt x="430529" y="91499"/>
                  </a:lnTo>
                  <a:lnTo>
                    <a:pt x="389158" y="114737"/>
                  </a:lnTo>
                  <a:lnTo>
                    <a:pt x="349287" y="140334"/>
                  </a:lnTo>
                  <a:lnTo>
                    <a:pt x="311019" y="168211"/>
                  </a:lnTo>
                  <a:lnTo>
                    <a:pt x="274455" y="198289"/>
                  </a:lnTo>
                  <a:lnTo>
                    <a:pt x="239699" y="230489"/>
                  </a:lnTo>
                  <a:lnTo>
                    <a:pt x="206853" y="264732"/>
                  </a:lnTo>
                  <a:lnTo>
                    <a:pt x="176021" y="300939"/>
                  </a:lnTo>
                  <a:lnTo>
                    <a:pt x="147303" y="339031"/>
                  </a:lnTo>
                  <a:lnTo>
                    <a:pt x="120804" y="378928"/>
                  </a:lnTo>
                  <a:lnTo>
                    <a:pt x="96626" y="420553"/>
                  </a:lnTo>
                  <a:lnTo>
                    <a:pt x="74871" y="463826"/>
                  </a:lnTo>
                  <a:lnTo>
                    <a:pt x="55642" y="508667"/>
                  </a:lnTo>
                  <a:lnTo>
                    <a:pt x="39042" y="554999"/>
                  </a:lnTo>
                  <a:lnTo>
                    <a:pt x="25173" y="602742"/>
                  </a:lnTo>
                  <a:lnTo>
                    <a:pt x="14486" y="650508"/>
                  </a:lnTo>
                  <a:lnTo>
                    <a:pt x="6768" y="698235"/>
                  </a:lnTo>
                  <a:lnTo>
                    <a:pt x="1959" y="745820"/>
                  </a:lnTo>
                  <a:lnTo>
                    <a:pt x="0" y="793161"/>
                  </a:lnTo>
                  <a:lnTo>
                    <a:pt x="830" y="840156"/>
                  </a:lnTo>
                  <a:lnTo>
                    <a:pt x="4389" y="886703"/>
                  </a:lnTo>
                  <a:lnTo>
                    <a:pt x="10618" y="932699"/>
                  </a:lnTo>
                  <a:lnTo>
                    <a:pt x="19457" y="978043"/>
                  </a:lnTo>
                  <a:lnTo>
                    <a:pt x="30846" y="1022632"/>
                  </a:lnTo>
                  <a:lnTo>
                    <a:pt x="44724" y="1066363"/>
                  </a:lnTo>
                  <a:lnTo>
                    <a:pt x="61033" y="1109136"/>
                  </a:lnTo>
                  <a:lnTo>
                    <a:pt x="79711" y="1150846"/>
                  </a:lnTo>
                  <a:lnTo>
                    <a:pt x="100700" y="1191393"/>
                  </a:lnTo>
                  <a:lnTo>
                    <a:pt x="123938" y="1230674"/>
                  </a:lnTo>
                  <a:lnTo>
                    <a:pt x="149367" y="1268587"/>
                  </a:lnTo>
                  <a:lnTo>
                    <a:pt x="176926" y="1305030"/>
                  </a:lnTo>
                  <a:lnTo>
                    <a:pt x="206555" y="1339900"/>
                  </a:lnTo>
                  <a:lnTo>
                    <a:pt x="238195" y="1373095"/>
                  </a:lnTo>
                  <a:lnTo>
                    <a:pt x="271785" y="1404514"/>
                  </a:lnTo>
                  <a:lnTo>
                    <a:pt x="307265" y="1434053"/>
                  </a:lnTo>
                  <a:lnTo>
                    <a:pt x="344577" y="1461611"/>
                  </a:lnTo>
                  <a:lnTo>
                    <a:pt x="383659" y="1487085"/>
                  </a:lnTo>
                  <a:lnTo>
                    <a:pt x="424451" y="1510373"/>
                  </a:lnTo>
                  <a:lnTo>
                    <a:pt x="466895" y="1531374"/>
                  </a:lnTo>
                  <a:lnTo>
                    <a:pt x="510929" y="1549984"/>
                  </a:lnTo>
                  <a:lnTo>
                    <a:pt x="556495" y="1566102"/>
                  </a:lnTo>
                  <a:lnTo>
                    <a:pt x="603531" y="1579626"/>
                  </a:lnTo>
                  <a:lnTo>
                    <a:pt x="651216" y="1590391"/>
                  </a:lnTo>
                  <a:lnTo>
                    <a:pt x="698868" y="1598177"/>
                  </a:lnTo>
                  <a:lnTo>
                    <a:pt x="746384" y="1603042"/>
                  </a:lnTo>
                  <a:lnTo>
                    <a:pt x="793662" y="1605047"/>
                  </a:lnTo>
                  <a:lnTo>
                    <a:pt x="840601" y="1604255"/>
                  </a:lnTo>
                  <a:lnTo>
                    <a:pt x="887098" y="1600725"/>
                  </a:lnTo>
                  <a:lnTo>
                    <a:pt x="933050" y="1594519"/>
                  </a:lnTo>
                  <a:lnTo>
                    <a:pt x="978356" y="1585697"/>
                  </a:lnTo>
                  <a:lnTo>
                    <a:pt x="1022913" y="1574320"/>
                  </a:lnTo>
                  <a:lnTo>
                    <a:pt x="1066620" y="1560449"/>
                  </a:lnTo>
                  <a:lnTo>
                    <a:pt x="1109373" y="1544145"/>
                  </a:lnTo>
                  <a:lnTo>
                    <a:pt x="1151072" y="1525468"/>
                  </a:lnTo>
                  <a:lnTo>
                    <a:pt x="1191612" y="1504480"/>
                  </a:lnTo>
                  <a:lnTo>
                    <a:pt x="1230893" y="1481242"/>
                  </a:lnTo>
                  <a:lnTo>
                    <a:pt x="1268813" y="1455814"/>
                  </a:lnTo>
                  <a:lnTo>
                    <a:pt x="1305268" y="1428257"/>
                  </a:lnTo>
                  <a:lnTo>
                    <a:pt x="1340157" y="1398631"/>
                  </a:lnTo>
                  <a:lnTo>
                    <a:pt x="1373377" y="1366999"/>
                  </a:lnTo>
                  <a:lnTo>
                    <a:pt x="1404827" y="1333421"/>
                  </a:lnTo>
                  <a:lnTo>
                    <a:pt x="1434404" y="1297957"/>
                  </a:lnTo>
                  <a:lnTo>
                    <a:pt x="1462005" y="1260668"/>
                  </a:lnTo>
                  <a:lnTo>
                    <a:pt x="1487530" y="1221616"/>
                  </a:lnTo>
                  <a:lnTo>
                    <a:pt x="1510875" y="1180861"/>
                  </a:lnTo>
                  <a:lnTo>
                    <a:pt x="1531938" y="1138464"/>
                  </a:lnTo>
                  <a:lnTo>
                    <a:pt x="1550617" y="1094486"/>
                  </a:lnTo>
                  <a:lnTo>
                    <a:pt x="1566810" y="1048987"/>
                  </a:lnTo>
                  <a:lnTo>
                    <a:pt x="1580415" y="1002030"/>
                  </a:lnTo>
                  <a:lnTo>
                    <a:pt x="1591181" y="954345"/>
                  </a:lnTo>
                  <a:lnTo>
                    <a:pt x="1598966" y="906693"/>
                  </a:lnTo>
                  <a:lnTo>
                    <a:pt x="1603831" y="859177"/>
                  </a:lnTo>
                  <a:lnTo>
                    <a:pt x="1605837" y="8118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46937" y="1719072"/>
            <a:ext cx="2445385" cy="4773930"/>
          </a:xfrm>
          <a:prstGeom prst="rect">
            <a:avLst/>
          </a:prstGeom>
        </p:spPr>
        <p:txBody>
          <a:bodyPr wrap="square" lIns="0" tIns="2419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905"/>
              </a:spcBef>
            </a:pPr>
            <a:endParaRPr sz="3750">
              <a:latin typeface="Times New Roman"/>
              <a:cs typeface="Times New Roman"/>
            </a:endParaRPr>
          </a:p>
          <a:p>
            <a:pPr algn="ctr" marL="15875">
              <a:lnSpc>
                <a:spcPct val="100000"/>
              </a:lnSpc>
              <a:spcBef>
                <a:spcPts val="5"/>
              </a:spcBef>
            </a:pPr>
            <a:r>
              <a:rPr dirty="0" sz="3750" spc="-495" b="1">
                <a:solidFill>
                  <a:srgbClr val="FFFFFF"/>
                </a:solidFill>
                <a:latin typeface="Arial Narrow"/>
                <a:cs typeface="Arial Narrow"/>
              </a:rPr>
              <a:t>4%</a:t>
            </a:r>
            <a:endParaRPr sz="37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300"/>
              </a:spcBef>
            </a:pPr>
            <a:endParaRPr sz="375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FONOM</a:t>
            </a:r>
            <a:endParaRPr sz="2100">
              <a:latin typeface="Arial"/>
              <a:cs typeface="Arial"/>
            </a:endParaRPr>
          </a:p>
          <a:p>
            <a:pPr algn="ctr" marL="235585" marR="229235">
              <a:lnSpc>
                <a:spcPct val="110000"/>
              </a:lnSpc>
            </a:pP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municipalities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less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taxation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revenue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 2023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808469" y="2101456"/>
            <a:ext cx="5241290" cy="4028440"/>
            <a:chOff x="6808469" y="2101456"/>
            <a:chExt cx="5241290" cy="4028440"/>
          </a:xfrm>
        </p:grpSpPr>
        <p:sp>
          <p:nvSpPr>
            <p:cNvPr id="17" name="object 17" descr=""/>
            <p:cNvSpPr/>
            <p:nvPr/>
          </p:nvSpPr>
          <p:spPr>
            <a:xfrm>
              <a:off x="6808470" y="3700271"/>
              <a:ext cx="3804920" cy="2429510"/>
            </a:xfrm>
            <a:custGeom>
              <a:avLst/>
              <a:gdLst/>
              <a:ahLst/>
              <a:cxnLst/>
              <a:rect l="l" t="t" r="r" b="b"/>
              <a:pathLst>
                <a:path w="3804920" h="2429510">
                  <a:moveTo>
                    <a:pt x="214122" y="2225040"/>
                  </a:moveTo>
                  <a:lnTo>
                    <a:pt x="214122" y="2225040"/>
                  </a:lnTo>
                  <a:lnTo>
                    <a:pt x="0" y="2225040"/>
                  </a:lnTo>
                  <a:lnTo>
                    <a:pt x="0" y="2429256"/>
                  </a:lnTo>
                  <a:lnTo>
                    <a:pt x="53340" y="2429256"/>
                  </a:lnTo>
                  <a:lnTo>
                    <a:pt x="53340" y="2387346"/>
                  </a:lnTo>
                  <a:lnTo>
                    <a:pt x="106680" y="2387346"/>
                  </a:lnTo>
                  <a:lnTo>
                    <a:pt x="106680" y="2329434"/>
                  </a:lnTo>
                  <a:lnTo>
                    <a:pt x="161290" y="2329434"/>
                  </a:lnTo>
                  <a:lnTo>
                    <a:pt x="161290" y="2269236"/>
                  </a:lnTo>
                  <a:lnTo>
                    <a:pt x="214122" y="2269236"/>
                  </a:lnTo>
                  <a:lnTo>
                    <a:pt x="214122" y="2225040"/>
                  </a:lnTo>
                  <a:close/>
                </a:path>
                <a:path w="3804920" h="2429510">
                  <a:moveTo>
                    <a:pt x="3804920" y="0"/>
                  </a:moveTo>
                  <a:lnTo>
                    <a:pt x="3751580" y="0"/>
                  </a:lnTo>
                  <a:lnTo>
                    <a:pt x="3751580" y="41148"/>
                  </a:lnTo>
                  <a:lnTo>
                    <a:pt x="3696970" y="41148"/>
                  </a:lnTo>
                  <a:lnTo>
                    <a:pt x="3696970" y="86106"/>
                  </a:lnTo>
                  <a:lnTo>
                    <a:pt x="3643630" y="86106"/>
                  </a:lnTo>
                  <a:lnTo>
                    <a:pt x="3643630" y="117348"/>
                  </a:lnTo>
                  <a:lnTo>
                    <a:pt x="3590290" y="117348"/>
                  </a:lnTo>
                  <a:lnTo>
                    <a:pt x="3590290" y="120396"/>
                  </a:lnTo>
                  <a:lnTo>
                    <a:pt x="3536950" y="120396"/>
                  </a:lnTo>
                  <a:lnTo>
                    <a:pt x="3536950" y="131064"/>
                  </a:lnTo>
                  <a:lnTo>
                    <a:pt x="3483610" y="131064"/>
                  </a:lnTo>
                  <a:lnTo>
                    <a:pt x="3483610" y="156210"/>
                  </a:lnTo>
                  <a:lnTo>
                    <a:pt x="3430270" y="156210"/>
                  </a:lnTo>
                  <a:lnTo>
                    <a:pt x="3430270" y="201930"/>
                  </a:lnTo>
                  <a:lnTo>
                    <a:pt x="3376930" y="201930"/>
                  </a:lnTo>
                  <a:lnTo>
                    <a:pt x="3376930" y="210312"/>
                  </a:lnTo>
                  <a:lnTo>
                    <a:pt x="3322320" y="210312"/>
                  </a:lnTo>
                  <a:lnTo>
                    <a:pt x="3322320" y="236220"/>
                  </a:lnTo>
                  <a:lnTo>
                    <a:pt x="3268980" y="236220"/>
                  </a:lnTo>
                  <a:lnTo>
                    <a:pt x="3268980" y="270510"/>
                  </a:lnTo>
                  <a:lnTo>
                    <a:pt x="3215640" y="270510"/>
                  </a:lnTo>
                  <a:lnTo>
                    <a:pt x="3215640" y="279654"/>
                  </a:lnTo>
                  <a:lnTo>
                    <a:pt x="3161030" y="279654"/>
                  </a:lnTo>
                  <a:lnTo>
                    <a:pt x="3161030" y="307848"/>
                  </a:lnTo>
                  <a:lnTo>
                    <a:pt x="3107690" y="307848"/>
                  </a:lnTo>
                  <a:lnTo>
                    <a:pt x="3107690" y="310134"/>
                  </a:lnTo>
                  <a:lnTo>
                    <a:pt x="3054350" y="310134"/>
                  </a:lnTo>
                  <a:lnTo>
                    <a:pt x="3054350" y="323850"/>
                  </a:lnTo>
                  <a:lnTo>
                    <a:pt x="3001010" y="323850"/>
                  </a:lnTo>
                  <a:lnTo>
                    <a:pt x="3001010" y="336042"/>
                  </a:lnTo>
                  <a:lnTo>
                    <a:pt x="2947670" y="336042"/>
                  </a:lnTo>
                  <a:lnTo>
                    <a:pt x="2947670" y="344424"/>
                  </a:lnTo>
                  <a:lnTo>
                    <a:pt x="2893060" y="344424"/>
                  </a:lnTo>
                  <a:lnTo>
                    <a:pt x="2893060" y="351282"/>
                  </a:lnTo>
                  <a:lnTo>
                    <a:pt x="2839720" y="351282"/>
                  </a:lnTo>
                  <a:lnTo>
                    <a:pt x="2839720" y="354330"/>
                  </a:lnTo>
                  <a:lnTo>
                    <a:pt x="2786380" y="354330"/>
                  </a:lnTo>
                  <a:lnTo>
                    <a:pt x="2786380" y="356616"/>
                  </a:lnTo>
                  <a:lnTo>
                    <a:pt x="2733040" y="356616"/>
                  </a:lnTo>
                  <a:lnTo>
                    <a:pt x="2733040" y="390144"/>
                  </a:lnTo>
                  <a:lnTo>
                    <a:pt x="2679700" y="390144"/>
                  </a:lnTo>
                  <a:lnTo>
                    <a:pt x="2679700" y="409956"/>
                  </a:lnTo>
                  <a:lnTo>
                    <a:pt x="2625090" y="409956"/>
                  </a:lnTo>
                  <a:lnTo>
                    <a:pt x="2625090" y="416814"/>
                  </a:lnTo>
                  <a:lnTo>
                    <a:pt x="2571750" y="416814"/>
                  </a:lnTo>
                  <a:lnTo>
                    <a:pt x="2571750" y="419100"/>
                  </a:lnTo>
                  <a:lnTo>
                    <a:pt x="2518410" y="419100"/>
                  </a:lnTo>
                  <a:lnTo>
                    <a:pt x="2518410" y="429006"/>
                  </a:lnTo>
                  <a:lnTo>
                    <a:pt x="2463800" y="429006"/>
                  </a:lnTo>
                  <a:lnTo>
                    <a:pt x="2463800" y="441198"/>
                  </a:lnTo>
                  <a:lnTo>
                    <a:pt x="2410460" y="441198"/>
                  </a:lnTo>
                  <a:lnTo>
                    <a:pt x="2410460" y="444246"/>
                  </a:lnTo>
                  <a:lnTo>
                    <a:pt x="2357120" y="444246"/>
                  </a:lnTo>
                  <a:lnTo>
                    <a:pt x="2357120" y="468630"/>
                  </a:lnTo>
                  <a:lnTo>
                    <a:pt x="2303780" y="468630"/>
                  </a:lnTo>
                  <a:lnTo>
                    <a:pt x="2303780" y="492252"/>
                  </a:lnTo>
                  <a:lnTo>
                    <a:pt x="2250440" y="492252"/>
                  </a:lnTo>
                  <a:lnTo>
                    <a:pt x="2250440" y="512826"/>
                  </a:lnTo>
                  <a:lnTo>
                    <a:pt x="2197100" y="512826"/>
                  </a:lnTo>
                  <a:lnTo>
                    <a:pt x="2197100" y="559308"/>
                  </a:lnTo>
                  <a:lnTo>
                    <a:pt x="2143760" y="559308"/>
                  </a:lnTo>
                  <a:lnTo>
                    <a:pt x="2143760" y="613410"/>
                  </a:lnTo>
                  <a:lnTo>
                    <a:pt x="2089150" y="613410"/>
                  </a:lnTo>
                  <a:lnTo>
                    <a:pt x="2089150" y="646938"/>
                  </a:lnTo>
                  <a:lnTo>
                    <a:pt x="2035810" y="646938"/>
                  </a:lnTo>
                  <a:lnTo>
                    <a:pt x="2035810" y="662178"/>
                  </a:lnTo>
                  <a:lnTo>
                    <a:pt x="1982470" y="662178"/>
                  </a:lnTo>
                  <a:lnTo>
                    <a:pt x="1982470" y="734568"/>
                  </a:lnTo>
                  <a:lnTo>
                    <a:pt x="1929130" y="734568"/>
                  </a:lnTo>
                  <a:lnTo>
                    <a:pt x="1929130" y="741426"/>
                  </a:lnTo>
                  <a:lnTo>
                    <a:pt x="1875790" y="741426"/>
                  </a:lnTo>
                  <a:lnTo>
                    <a:pt x="1875790" y="765810"/>
                  </a:lnTo>
                  <a:lnTo>
                    <a:pt x="1822450" y="765810"/>
                  </a:lnTo>
                  <a:lnTo>
                    <a:pt x="1822450" y="789432"/>
                  </a:lnTo>
                  <a:lnTo>
                    <a:pt x="1769110" y="789432"/>
                  </a:lnTo>
                  <a:lnTo>
                    <a:pt x="1769110" y="791718"/>
                  </a:lnTo>
                  <a:lnTo>
                    <a:pt x="1714500" y="791718"/>
                  </a:lnTo>
                  <a:lnTo>
                    <a:pt x="1714500" y="832866"/>
                  </a:lnTo>
                  <a:lnTo>
                    <a:pt x="1661160" y="832866"/>
                  </a:lnTo>
                  <a:lnTo>
                    <a:pt x="1661160" y="834390"/>
                  </a:lnTo>
                  <a:lnTo>
                    <a:pt x="1607820" y="834390"/>
                  </a:lnTo>
                  <a:lnTo>
                    <a:pt x="1607820" y="865632"/>
                  </a:lnTo>
                  <a:lnTo>
                    <a:pt x="1553210" y="865632"/>
                  </a:lnTo>
                  <a:lnTo>
                    <a:pt x="1553210" y="874776"/>
                  </a:lnTo>
                  <a:lnTo>
                    <a:pt x="1499870" y="874776"/>
                  </a:lnTo>
                  <a:lnTo>
                    <a:pt x="1499870" y="957834"/>
                  </a:lnTo>
                  <a:lnTo>
                    <a:pt x="1446530" y="957834"/>
                  </a:lnTo>
                  <a:lnTo>
                    <a:pt x="1446530" y="966978"/>
                  </a:lnTo>
                  <a:lnTo>
                    <a:pt x="1393190" y="966978"/>
                  </a:lnTo>
                  <a:lnTo>
                    <a:pt x="1393190" y="1097280"/>
                  </a:lnTo>
                  <a:lnTo>
                    <a:pt x="1339850" y="1097280"/>
                  </a:lnTo>
                  <a:lnTo>
                    <a:pt x="1339850" y="1110996"/>
                  </a:lnTo>
                  <a:lnTo>
                    <a:pt x="1286510" y="1110996"/>
                  </a:lnTo>
                  <a:lnTo>
                    <a:pt x="1286510" y="1160526"/>
                  </a:lnTo>
                  <a:lnTo>
                    <a:pt x="1233170" y="1160526"/>
                  </a:lnTo>
                  <a:lnTo>
                    <a:pt x="1233170" y="1185672"/>
                  </a:lnTo>
                  <a:lnTo>
                    <a:pt x="1178560" y="1185672"/>
                  </a:lnTo>
                  <a:lnTo>
                    <a:pt x="1178560" y="1232916"/>
                  </a:lnTo>
                  <a:lnTo>
                    <a:pt x="1125220" y="1232916"/>
                  </a:lnTo>
                  <a:lnTo>
                    <a:pt x="1125220" y="1303020"/>
                  </a:lnTo>
                  <a:lnTo>
                    <a:pt x="1071880" y="1303020"/>
                  </a:lnTo>
                  <a:lnTo>
                    <a:pt x="1071880" y="1312164"/>
                  </a:lnTo>
                  <a:lnTo>
                    <a:pt x="1018540" y="1312164"/>
                  </a:lnTo>
                  <a:lnTo>
                    <a:pt x="1018540" y="1315974"/>
                  </a:lnTo>
                  <a:lnTo>
                    <a:pt x="963930" y="1315974"/>
                  </a:lnTo>
                  <a:lnTo>
                    <a:pt x="963930" y="1386840"/>
                  </a:lnTo>
                  <a:lnTo>
                    <a:pt x="910590" y="1386840"/>
                  </a:lnTo>
                  <a:lnTo>
                    <a:pt x="910590" y="1404366"/>
                  </a:lnTo>
                  <a:lnTo>
                    <a:pt x="857250" y="1404366"/>
                  </a:lnTo>
                  <a:lnTo>
                    <a:pt x="857250" y="1415034"/>
                  </a:lnTo>
                  <a:lnTo>
                    <a:pt x="802640" y="1415034"/>
                  </a:lnTo>
                  <a:lnTo>
                    <a:pt x="802640" y="1418082"/>
                  </a:lnTo>
                  <a:lnTo>
                    <a:pt x="749300" y="1418082"/>
                  </a:lnTo>
                  <a:lnTo>
                    <a:pt x="749300" y="1422654"/>
                  </a:lnTo>
                  <a:lnTo>
                    <a:pt x="695960" y="1422654"/>
                  </a:lnTo>
                  <a:lnTo>
                    <a:pt x="695960" y="1446276"/>
                  </a:lnTo>
                  <a:lnTo>
                    <a:pt x="642620" y="1446276"/>
                  </a:lnTo>
                  <a:lnTo>
                    <a:pt x="642620" y="1515618"/>
                  </a:lnTo>
                  <a:lnTo>
                    <a:pt x="589280" y="1515618"/>
                  </a:lnTo>
                  <a:lnTo>
                    <a:pt x="589280" y="1563624"/>
                  </a:lnTo>
                  <a:lnTo>
                    <a:pt x="535940" y="1563624"/>
                  </a:lnTo>
                  <a:lnTo>
                    <a:pt x="535940" y="1604772"/>
                  </a:lnTo>
                  <a:lnTo>
                    <a:pt x="481330" y="1604772"/>
                  </a:lnTo>
                  <a:lnTo>
                    <a:pt x="481330" y="1616202"/>
                  </a:lnTo>
                  <a:lnTo>
                    <a:pt x="427990" y="1616202"/>
                  </a:lnTo>
                  <a:lnTo>
                    <a:pt x="427990" y="1709928"/>
                  </a:lnTo>
                  <a:lnTo>
                    <a:pt x="374650" y="1709928"/>
                  </a:lnTo>
                  <a:lnTo>
                    <a:pt x="374650" y="1808988"/>
                  </a:lnTo>
                  <a:lnTo>
                    <a:pt x="321310" y="1808988"/>
                  </a:lnTo>
                  <a:lnTo>
                    <a:pt x="321310" y="1893570"/>
                  </a:lnTo>
                  <a:lnTo>
                    <a:pt x="267970" y="1893570"/>
                  </a:lnTo>
                  <a:lnTo>
                    <a:pt x="267970" y="2161032"/>
                  </a:lnTo>
                  <a:lnTo>
                    <a:pt x="214630" y="2161032"/>
                  </a:lnTo>
                  <a:lnTo>
                    <a:pt x="214630" y="2225040"/>
                  </a:lnTo>
                  <a:lnTo>
                    <a:pt x="267970" y="2225040"/>
                  </a:lnTo>
                  <a:lnTo>
                    <a:pt x="321310" y="2225040"/>
                  </a:lnTo>
                  <a:lnTo>
                    <a:pt x="3804920" y="2225040"/>
                  </a:lnTo>
                  <a:lnTo>
                    <a:pt x="3804920" y="0"/>
                  </a:lnTo>
                  <a:close/>
                </a:path>
              </a:pathLst>
            </a:custGeom>
            <a:solidFill>
              <a:srgbClr val="6AA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560050" y="2103119"/>
              <a:ext cx="1285240" cy="3822700"/>
            </a:xfrm>
            <a:custGeom>
              <a:avLst/>
              <a:gdLst/>
              <a:ahLst/>
              <a:cxnLst/>
              <a:rect l="l" t="t" r="r" b="b"/>
              <a:pathLst>
                <a:path w="1285240" h="3822700">
                  <a:moveTo>
                    <a:pt x="1285240" y="0"/>
                  </a:moveTo>
                  <a:lnTo>
                    <a:pt x="1231900" y="0"/>
                  </a:lnTo>
                  <a:lnTo>
                    <a:pt x="1231900" y="414528"/>
                  </a:lnTo>
                  <a:lnTo>
                    <a:pt x="1178560" y="414528"/>
                  </a:lnTo>
                  <a:lnTo>
                    <a:pt x="1178560" y="496824"/>
                  </a:lnTo>
                  <a:lnTo>
                    <a:pt x="1125220" y="496824"/>
                  </a:lnTo>
                  <a:lnTo>
                    <a:pt x="1125220" y="665988"/>
                  </a:lnTo>
                  <a:lnTo>
                    <a:pt x="1070610" y="665988"/>
                  </a:lnTo>
                  <a:lnTo>
                    <a:pt x="1070610" y="957072"/>
                  </a:lnTo>
                  <a:lnTo>
                    <a:pt x="1017270" y="957072"/>
                  </a:lnTo>
                  <a:lnTo>
                    <a:pt x="1017270" y="1004316"/>
                  </a:lnTo>
                  <a:lnTo>
                    <a:pt x="963930" y="1004316"/>
                  </a:lnTo>
                  <a:lnTo>
                    <a:pt x="963930" y="1018032"/>
                  </a:lnTo>
                  <a:lnTo>
                    <a:pt x="910590" y="1018032"/>
                  </a:lnTo>
                  <a:lnTo>
                    <a:pt x="910590" y="1024128"/>
                  </a:lnTo>
                  <a:lnTo>
                    <a:pt x="855980" y="1024128"/>
                  </a:lnTo>
                  <a:lnTo>
                    <a:pt x="855980" y="1043940"/>
                  </a:lnTo>
                  <a:lnTo>
                    <a:pt x="802640" y="1043940"/>
                  </a:lnTo>
                  <a:lnTo>
                    <a:pt x="802640" y="1078992"/>
                  </a:lnTo>
                  <a:lnTo>
                    <a:pt x="749300" y="1078992"/>
                  </a:lnTo>
                  <a:lnTo>
                    <a:pt x="749300" y="1107948"/>
                  </a:lnTo>
                  <a:lnTo>
                    <a:pt x="695960" y="1107948"/>
                  </a:lnTo>
                  <a:lnTo>
                    <a:pt x="695960" y="1196340"/>
                  </a:lnTo>
                  <a:lnTo>
                    <a:pt x="642620" y="1196340"/>
                  </a:lnTo>
                  <a:lnTo>
                    <a:pt x="642620" y="1221486"/>
                  </a:lnTo>
                  <a:lnTo>
                    <a:pt x="589280" y="1221486"/>
                  </a:lnTo>
                  <a:lnTo>
                    <a:pt x="589280" y="1258824"/>
                  </a:lnTo>
                  <a:lnTo>
                    <a:pt x="535940" y="1258824"/>
                  </a:lnTo>
                  <a:lnTo>
                    <a:pt x="535940" y="1320546"/>
                  </a:lnTo>
                  <a:lnTo>
                    <a:pt x="481330" y="1320546"/>
                  </a:lnTo>
                  <a:lnTo>
                    <a:pt x="481330" y="1386840"/>
                  </a:lnTo>
                  <a:lnTo>
                    <a:pt x="427990" y="1386840"/>
                  </a:lnTo>
                  <a:lnTo>
                    <a:pt x="427990" y="1402080"/>
                  </a:lnTo>
                  <a:lnTo>
                    <a:pt x="374650" y="1402080"/>
                  </a:lnTo>
                  <a:lnTo>
                    <a:pt x="374650" y="1428750"/>
                  </a:lnTo>
                  <a:lnTo>
                    <a:pt x="320040" y="1428750"/>
                  </a:lnTo>
                  <a:lnTo>
                    <a:pt x="320040" y="1450086"/>
                  </a:lnTo>
                  <a:lnTo>
                    <a:pt x="266700" y="1450086"/>
                  </a:lnTo>
                  <a:lnTo>
                    <a:pt x="266700" y="1451610"/>
                  </a:lnTo>
                  <a:lnTo>
                    <a:pt x="213360" y="1451610"/>
                  </a:lnTo>
                  <a:lnTo>
                    <a:pt x="213360" y="1503426"/>
                  </a:lnTo>
                  <a:lnTo>
                    <a:pt x="160020" y="1503426"/>
                  </a:lnTo>
                  <a:lnTo>
                    <a:pt x="160020" y="1545336"/>
                  </a:lnTo>
                  <a:lnTo>
                    <a:pt x="106680" y="1545336"/>
                  </a:lnTo>
                  <a:lnTo>
                    <a:pt x="106680" y="1562100"/>
                  </a:lnTo>
                  <a:lnTo>
                    <a:pt x="53340" y="1562100"/>
                  </a:lnTo>
                  <a:lnTo>
                    <a:pt x="53340" y="1597152"/>
                  </a:lnTo>
                  <a:lnTo>
                    <a:pt x="0" y="1597152"/>
                  </a:lnTo>
                  <a:lnTo>
                    <a:pt x="0" y="3822192"/>
                  </a:lnTo>
                  <a:lnTo>
                    <a:pt x="1285240" y="3822192"/>
                  </a:lnTo>
                  <a:lnTo>
                    <a:pt x="1285240" y="0"/>
                  </a:lnTo>
                  <a:close/>
                </a:path>
              </a:pathLst>
            </a:custGeom>
            <a:solidFill>
              <a:srgbClr val="6AA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075931" y="2103119"/>
              <a:ext cx="4769485" cy="3822700"/>
            </a:xfrm>
            <a:custGeom>
              <a:avLst/>
              <a:gdLst/>
              <a:ahLst/>
              <a:cxnLst/>
              <a:rect l="l" t="t" r="r" b="b"/>
              <a:pathLst>
                <a:path w="4769484" h="3822700">
                  <a:moveTo>
                    <a:pt x="0" y="3822191"/>
                  </a:moveTo>
                  <a:lnTo>
                    <a:pt x="0" y="3490721"/>
                  </a:lnTo>
                  <a:lnTo>
                    <a:pt x="54101" y="3490721"/>
                  </a:lnTo>
                  <a:lnTo>
                    <a:pt x="54101" y="3822191"/>
                  </a:lnTo>
                  <a:lnTo>
                    <a:pt x="0" y="3822191"/>
                  </a:lnTo>
                  <a:close/>
                </a:path>
                <a:path w="4769484" h="3822700">
                  <a:moveTo>
                    <a:pt x="54101" y="3822191"/>
                  </a:moveTo>
                  <a:lnTo>
                    <a:pt x="54101" y="3406140"/>
                  </a:lnTo>
                  <a:lnTo>
                    <a:pt x="107442" y="3406140"/>
                  </a:lnTo>
                  <a:lnTo>
                    <a:pt x="107442" y="3822191"/>
                  </a:lnTo>
                  <a:lnTo>
                    <a:pt x="54101" y="3822191"/>
                  </a:lnTo>
                  <a:close/>
                </a:path>
                <a:path w="4769484" h="3822700">
                  <a:moveTo>
                    <a:pt x="107442" y="3822191"/>
                  </a:moveTo>
                  <a:lnTo>
                    <a:pt x="107442" y="3307079"/>
                  </a:lnTo>
                  <a:lnTo>
                    <a:pt x="160782" y="3307079"/>
                  </a:lnTo>
                  <a:lnTo>
                    <a:pt x="160782" y="3822191"/>
                  </a:lnTo>
                  <a:lnTo>
                    <a:pt x="107442" y="3822191"/>
                  </a:lnTo>
                  <a:close/>
                </a:path>
                <a:path w="4769484" h="3822700">
                  <a:moveTo>
                    <a:pt x="160782" y="3822191"/>
                  </a:moveTo>
                  <a:lnTo>
                    <a:pt x="160782" y="3213354"/>
                  </a:lnTo>
                  <a:lnTo>
                    <a:pt x="214122" y="3213354"/>
                  </a:lnTo>
                  <a:lnTo>
                    <a:pt x="214122" y="3822191"/>
                  </a:lnTo>
                  <a:lnTo>
                    <a:pt x="160782" y="3822191"/>
                  </a:lnTo>
                  <a:close/>
                </a:path>
                <a:path w="4769484" h="3822700">
                  <a:moveTo>
                    <a:pt x="214122" y="3822191"/>
                  </a:moveTo>
                  <a:lnTo>
                    <a:pt x="214122" y="3201924"/>
                  </a:lnTo>
                  <a:lnTo>
                    <a:pt x="268224" y="3201924"/>
                  </a:lnTo>
                  <a:lnTo>
                    <a:pt x="268224" y="3822191"/>
                  </a:lnTo>
                  <a:lnTo>
                    <a:pt x="214122" y="3822191"/>
                  </a:lnTo>
                  <a:close/>
                </a:path>
                <a:path w="4769484" h="3822700">
                  <a:moveTo>
                    <a:pt x="268224" y="3822191"/>
                  </a:moveTo>
                  <a:lnTo>
                    <a:pt x="268224" y="3160776"/>
                  </a:lnTo>
                  <a:lnTo>
                    <a:pt x="321564" y="3160776"/>
                  </a:lnTo>
                  <a:lnTo>
                    <a:pt x="321564" y="3822191"/>
                  </a:lnTo>
                  <a:lnTo>
                    <a:pt x="268224" y="3822191"/>
                  </a:lnTo>
                  <a:close/>
                </a:path>
                <a:path w="4769484" h="3822700">
                  <a:moveTo>
                    <a:pt x="321564" y="3822191"/>
                  </a:moveTo>
                  <a:lnTo>
                    <a:pt x="321564" y="3112769"/>
                  </a:lnTo>
                  <a:lnTo>
                    <a:pt x="374904" y="3112769"/>
                  </a:lnTo>
                  <a:lnTo>
                    <a:pt x="374904" y="3822191"/>
                  </a:lnTo>
                  <a:lnTo>
                    <a:pt x="321564" y="3822191"/>
                  </a:lnTo>
                  <a:close/>
                </a:path>
                <a:path w="4769484" h="3822700">
                  <a:moveTo>
                    <a:pt x="374903" y="3822191"/>
                  </a:moveTo>
                  <a:lnTo>
                    <a:pt x="374903" y="3043428"/>
                  </a:lnTo>
                  <a:lnTo>
                    <a:pt x="429004" y="3043428"/>
                  </a:lnTo>
                  <a:lnTo>
                    <a:pt x="429004" y="3822191"/>
                  </a:lnTo>
                  <a:lnTo>
                    <a:pt x="374903" y="3822191"/>
                  </a:lnTo>
                  <a:close/>
                </a:path>
                <a:path w="4769484" h="3822700">
                  <a:moveTo>
                    <a:pt x="429006" y="3822191"/>
                  </a:moveTo>
                  <a:lnTo>
                    <a:pt x="429006" y="3019805"/>
                  </a:lnTo>
                  <a:lnTo>
                    <a:pt x="482346" y="3019805"/>
                  </a:lnTo>
                  <a:lnTo>
                    <a:pt x="482346" y="3822191"/>
                  </a:lnTo>
                  <a:lnTo>
                    <a:pt x="429006" y="3822191"/>
                  </a:lnTo>
                  <a:close/>
                </a:path>
                <a:path w="4769484" h="3822700">
                  <a:moveTo>
                    <a:pt x="482346" y="3822191"/>
                  </a:moveTo>
                  <a:lnTo>
                    <a:pt x="482346" y="3015233"/>
                  </a:lnTo>
                  <a:lnTo>
                    <a:pt x="535686" y="3015233"/>
                  </a:lnTo>
                  <a:lnTo>
                    <a:pt x="535686" y="3822191"/>
                  </a:lnTo>
                  <a:lnTo>
                    <a:pt x="482346" y="3822191"/>
                  </a:lnTo>
                  <a:close/>
                </a:path>
                <a:path w="4769484" h="3822700">
                  <a:moveTo>
                    <a:pt x="535686" y="3822191"/>
                  </a:moveTo>
                  <a:lnTo>
                    <a:pt x="535686" y="3012185"/>
                  </a:lnTo>
                  <a:lnTo>
                    <a:pt x="589788" y="3012185"/>
                  </a:lnTo>
                  <a:lnTo>
                    <a:pt x="589788" y="3822191"/>
                  </a:lnTo>
                  <a:lnTo>
                    <a:pt x="535686" y="3822191"/>
                  </a:lnTo>
                  <a:close/>
                </a:path>
                <a:path w="4769484" h="3822700">
                  <a:moveTo>
                    <a:pt x="589788" y="3822191"/>
                  </a:moveTo>
                  <a:lnTo>
                    <a:pt x="589788" y="3001517"/>
                  </a:lnTo>
                  <a:lnTo>
                    <a:pt x="643128" y="3001517"/>
                  </a:lnTo>
                  <a:lnTo>
                    <a:pt x="643128" y="3822191"/>
                  </a:lnTo>
                  <a:lnTo>
                    <a:pt x="589788" y="3822191"/>
                  </a:lnTo>
                  <a:close/>
                </a:path>
                <a:path w="4769484" h="3822700">
                  <a:moveTo>
                    <a:pt x="643127" y="3822191"/>
                  </a:moveTo>
                  <a:lnTo>
                    <a:pt x="643127" y="2983991"/>
                  </a:lnTo>
                  <a:lnTo>
                    <a:pt x="696468" y="2983991"/>
                  </a:lnTo>
                  <a:lnTo>
                    <a:pt x="696468" y="3822191"/>
                  </a:lnTo>
                  <a:lnTo>
                    <a:pt x="643127" y="3822191"/>
                  </a:lnTo>
                  <a:close/>
                </a:path>
                <a:path w="4769484" h="3822700">
                  <a:moveTo>
                    <a:pt x="696468" y="3822191"/>
                  </a:moveTo>
                  <a:lnTo>
                    <a:pt x="696468" y="2913126"/>
                  </a:lnTo>
                  <a:lnTo>
                    <a:pt x="750568" y="2913126"/>
                  </a:lnTo>
                  <a:lnTo>
                    <a:pt x="750568" y="3822191"/>
                  </a:lnTo>
                  <a:lnTo>
                    <a:pt x="696468" y="3822191"/>
                  </a:lnTo>
                  <a:close/>
                </a:path>
                <a:path w="4769484" h="3822700">
                  <a:moveTo>
                    <a:pt x="750570" y="3822191"/>
                  </a:moveTo>
                  <a:lnTo>
                    <a:pt x="750570" y="2909316"/>
                  </a:lnTo>
                  <a:lnTo>
                    <a:pt x="804672" y="2909316"/>
                  </a:lnTo>
                  <a:lnTo>
                    <a:pt x="804672" y="3822191"/>
                  </a:lnTo>
                  <a:lnTo>
                    <a:pt x="750570" y="3822191"/>
                  </a:lnTo>
                  <a:close/>
                </a:path>
                <a:path w="4769484" h="3822700">
                  <a:moveTo>
                    <a:pt x="804672" y="3822191"/>
                  </a:moveTo>
                  <a:lnTo>
                    <a:pt x="804672" y="2900172"/>
                  </a:lnTo>
                  <a:lnTo>
                    <a:pt x="858012" y="2900172"/>
                  </a:lnTo>
                  <a:lnTo>
                    <a:pt x="858012" y="3822191"/>
                  </a:lnTo>
                  <a:lnTo>
                    <a:pt x="804672" y="3822191"/>
                  </a:lnTo>
                  <a:close/>
                </a:path>
                <a:path w="4769484" h="3822700">
                  <a:moveTo>
                    <a:pt x="858012" y="3822191"/>
                  </a:moveTo>
                  <a:lnTo>
                    <a:pt x="858012" y="2830067"/>
                  </a:lnTo>
                  <a:lnTo>
                    <a:pt x="911352" y="2830067"/>
                  </a:lnTo>
                  <a:lnTo>
                    <a:pt x="911352" y="3822191"/>
                  </a:lnTo>
                  <a:lnTo>
                    <a:pt x="858012" y="3822191"/>
                  </a:lnTo>
                  <a:close/>
                </a:path>
                <a:path w="4769484" h="3822700">
                  <a:moveTo>
                    <a:pt x="911351" y="3822191"/>
                  </a:moveTo>
                  <a:lnTo>
                    <a:pt x="911351" y="2782824"/>
                  </a:lnTo>
                  <a:lnTo>
                    <a:pt x="965453" y="2782824"/>
                  </a:lnTo>
                  <a:lnTo>
                    <a:pt x="965453" y="3822191"/>
                  </a:lnTo>
                  <a:lnTo>
                    <a:pt x="911351" y="3822191"/>
                  </a:lnTo>
                  <a:close/>
                </a:path>
                <a:path w="4769484" h="3822700">
                  <a:moveTo>
                    <a:pt x="965453" y="3822191"/>
                  </a:moveTo>
                  <a:lnTo>
                    <a:pt x="965453" y="2757678"/>
                  </a:lnTo>
                  <a:lnTo>
                    <a:pt x="1018794" y="2757678"/>
                  </a:lnTo>
                  <a:lnTo>
                    <a:pt x="1018794" y="3822191"/>
                  </a:lnTo>
                  <a:lnTo>
                    <a:pt x="965453" y="3822191"/>
                  </a:lnTo>
                  <a:close/>
                </a:path>
                <a:path w="4769484" h="3822700">
                  <a:moveTo>
                    <a:pt x="1018794" y="3822191"/>
                  </a:moveTo>
                  <a:lnTo>
                    <a:pt x="1018794" y="2708148"/>
                  </a:lnTo>
                  <a:lnTo>
                    <a:pt x="1072134" y="2708148"/>
                  </a:lnTo>
                  <a:lnTo>
                    <a:pt x="1072134" y="3822191"/>
                  </a:lnTo>
                  <a:lnTo>
                    <a:pt x="1018794" y="3822191"/>
                  </a:lnTo>
                  <a:close/>
                </a:path>
                <a:path w="4769484" h="3822700">
                  <a:moveTo>
                    <a:pt x="1072134" y="3822191"/>
                  </a:moveTo>
                  <a:lnTo>
                    <a:pt x="1072134" y="2694431"/>
                  </a:lnTo>
                  <a:lnTo>
                    <a:pt x="1125474" y="2694431"/>
                  </a:lnTo>
                  <a:lnTo>
                    <a:pt x="1125474" y="3822191"/>
                  </a:lnTo>
                  <a:lnTo>
                    <a:pt x="1072134" y="3822191"/>
                  </a:lnTo>
                  <a:close/>
                </a:path>
                <a:path w="4769484" h="3822700">
                  <a:moveTo>
                    <a:pt x="1125474" y="3822191"/>
                  </a:moveTo>
                  <a:lnTo>
                    <a:pt x="1125474" y="2564129"/>
                  </a:lnTo>
                  <a:lnTo>
                    <a:pt x="1179576" y="2564129"/>
                  </a:lnTo>
                  <a:lnTo>
                    <a:pt x="1179576" y="3822191"/>
                  </a:lnTo>
                  <a:lnTo>
                    <a:pt x="1125474" y="3822191"/>
                  </a:lnTo>
                  <a:close/>
                </a:path>
                <a:path w="4769484" h="3822700">
                  <a:moveTo>
                    <a:pt x="1179576" y="3822191"/>
                  </a:moveTo>
                  <a:lnTo>
                    <a:pt x="1179576" y="2554985"/>
                  </a:lnTo>
                  <a:lnTo>
                    <a:pt x="1232916" y="2554985"/>
                  </a:lnTo>
                  <a:lnTo>
                    <a:pt x="1232916" y="3822191"/>
                  </a:lnTo>
                  <a:lnTo>
                    <a:pt x="1179576" y="3822191"/>
                  </a:lnTo>
                  <a:close/>
                </a:path>
                <a:path w="4769484" h="3822700">
                  <a:moveTo>
                    <a:pt x="1232916" y="3822191"/>
                  </a:moveTo>
                  <a:lnTo>
                    <a:pt x="1232916" y="2471928"/>
                  </a:lnTo>
                  <a:lnTo>
                    <a:pt x="1286256" y="2471928"/>
                  </a:lnTo>
                  <a:lnTo>
                    <a:pt x="1286256" y="3822191"/>
                  </a:lnTo>
                  <a:lnTo>
                    <a:pt x="1232916" y="3822191"/>
                  </a:lnTo>
                  <a:close/>
                </a:path>
                <a:path w="4769484" h="3822700">
                  <a:moveTo>
                    <a:pt x="1286256" y="3822191"/>
                  </a:moveTo>
                  <a:lnTo>
                    <a:pt x="1286256" y="2462783"/>
                  </a:lnTo>
                  <a:lnTo>
                    <a:pt x="1340358" y="2462783"/>
                  </a:lnTo>
                  <a:lnTo>
                    <a:pt x="1340358" y="3822191"/>
                  </a:lnTo>
                  <a:lnTo>
                    <a:pt x="1286256" y="3822191"/>
                  </a:lnTo>
                  <a:close/>
                </a:path>
                <a:path w="4769484" h="3822700">
                  <a:moveTo>
                    <a:pt x="1340358" y="3822191"/>
                  </a:moveTo>
                  <a:lnTo>
                    <a:pt x="1340358" y="2431541"/>
                  </a:lnTo>
                  <a:lnTo>
                    <a:pt x="1393698" y="2431541"/>
                  </a:lnTo>
                  <a:lnTo>
                    <a:pt x="1393698" y="3822191"/>
                  </a:lnTo>
                  <a:lnTo>
                    <a:pt x="1340358" y="3822191"/>
                  </a:lnTo>
                  <a:close/>
                </a:path>
                <a:path w="4769484" h="3822700">
                  <a:moveTo>
                    <a:pt x="1393698" y="3822191"/>
                  </a:moveTo>
                  <a:lnTo>
                    <a:pt x="1393698" y="2430017"/>
                  </a:lnTo>
                  <a:lnTo>
                    <a:pt x="1447038" y="2430017"/>
                  </a:lnTo>
                  <a:lnTo>
                    <a:pt x="1447038" y="3822191"/>
                  </a:lnTo>
                  <a:lnTo>
                    <a:pt x="1393698" y="3822191"/>
                  </a:lnTo>
                  <a:close/>
                </a:path>
                <a:path w="4769484" h="3822700">
                  <a:moveTo>
                    <a:pt x="1447038" y="3822191"/>
                  </a:moveTo>
                  <a:lnTo>
                    <a:pt x="1447038" y="2388869"/>
                  </a:lnTo>
                  <a:lnTo>
                    <a:pt x="1501140" y="2388869"/>
                  </a:lnTo>
                  <a:lnTo>
                    <a:pt x="1501140" y="3822191"/>
                  </a:lnTo>
                  <a:lnTo>
                    <a:pt x="1447038" y="3822191"/>
                  </a:lnTo>
                  <a:close/>
                </a:path>
                <a:path w="4769484" h="3822700">
                  <a:moveTo>
                    <a:pt x="1501140" y="3822191"/>
                  </a:moveTo>
                  <a:lnTo>
                    <a:pt x="1501140" y="2386583"/>
                  </a:lnTo>
                  <a:lnTo>
                    <a:pt x="1554480" y="2386583"/>
                  </a:lnTo>
                  <a:lnTo>
                    <a:pt x="1554480" y="3822191"/>
                  </a:lnTo>
                  <a:lnTo>
                    <a:pt x="1501140" y="3822191"/>
                  </a:lnTo>
                  <a:close/>
                </a:path>
                <a:path w="4769484" h="3822700">
                  <a:moveTo>
                    <a:pt x="1554479" y="3822191"/>
                  </a:moveTo>
                  <a:lnTo>
                    <a:pt x="1554479" y="2362961"/>
                  </a:lnTo>
                  <a:lnTo>
                    <a:pt x="1607820" y="2362961"/>
                  </a:lnTo>
                  <a:lnTo>
                    <a:pt x="1607820" y="3822191"/>
                  </a:lnTo>
                  <a:lnTo>
                    <a:pt x="1554479" y="3822191"/>
                  </a:lnTo>
                  <a:close/>
                </a:path>
                <a:path w="4769484" h="3822700">
                  <a:moveTo>
                    <a:pt x="1607820" y="3822191"/>
                  </a:moveTo>
                  <a:lnTo>
                    <a:pt x="1607820" y="2338578"/>
                  </a:lnTo>
                  <a:lnTo>
                    <a:pt x="1661160" y="2338578"/>
                  </a:lnTo>
                  <a:lnTo>
                    <a:pt x="1661160" y="3822191"/>
                  </a:lnTo>
                  <a:lnTo>
                    <a:pt x="1607820" y="3822191"/>
                  </a:lnTo>
                  <a:close/>
                </a:path>
                <a:path w="4769484" h="3822700">
                  <a:moveTo>
                    <a:pt x="1661160" y="3822191"/>
                  </a:moveTo>
                  <a:lnTo>
                    <a:pt x="1661160" y="2331719"/>
                  </a:lnTo>
                  <a:lnTo>
                    <a:pt x="1715262" y="2331719"/>
                  </a:lnTo>
                  <a:lnTo>
                    <a:pt x="1715262" y="3822191"/>
                  </a:lnTo>
                  <a:lnTo>
                    <a:pt x="1661160" y="3822191"/>
                  </a:lnTo>
                  <a:close/>
                </a:path>
                <a:path w="4769484" h="3822700">
                  <a:moveTo>
                    <a:pt x="1715262" y="3822191"/>
                  </a:moveTo>
                  <a:lnTo>
                    <a:pt x="1715262" y="2259329"/>
                  </a:lnTo>
                  <a:lnTo>
                    <a:pt x="1768602" y="2259329"/>
                  </a:lnTo>
                  <a:lnTo>
                    <a:pt x="1768602" y="3822191"/>
                  </a:lnTo>
                  <a:lnTo>
                    <a:pt x="1715262" y="3822191"/>
                  </a:lnTo>
                  <a:close/>
                </a:path>
                <a:path w="4769484" h="3822700">
                  <a:moveTo>
                    <a:pt x="1768602" y="3822191"/>
                  </a:moveTo>
                  <a:lnTo>
                    <a:pt x="1768602" y="2244090"/>
                  </a:lnTo>
                  <a:lnTo>
                    <a:pt x="1821942" y="2244090"/>
                  </a:lnTo>
                  <a:lnTo>
                    <a:pt x="1821942" y="3822191"/>
                  </a:lnTo>
                  <a:lnTo>
                    <a:pt x="1768602" y="3822191"/>
                  </a:lnTo>
                  <a:close/>
                </a:path>
                <a:path w="4769484" h="3822700">
                  <a:moveTo>
                    <a:pt x="1821942" y="3822191"/>
                  </a:moveTo>
                  <a:lnTo>
                    <a:pt x="1821942" y="2210561"/>
                  </a:lnTo>
                  <a:lnTo>
                    <a:pt x="1876044" y="2210561"/>
                  </a:lnTo>
                  <a:lnTo>
                    <a:pt x="1876044" y="3822191"/>
                  </a:lnTo>
                  <a:lnTo>
                    <a:pt x="1821942" y="3822191"/>
                  </a:lnTo>
                  <a:close/>
                </a:path>
                <a:path w="4769484" h="3822700">
                  <a:moveTo>
                    <a:pt x="1876044" y="3822191"/>
                  </a:moveTo>
                  <a:lnTo>
                    <a:pt x="1876044" y="2156459"/>
                  </a:lnTo>
                  <a:lnTo>
                    <a:pt x="1929384" y="2156459"/>
                  </a:lnTo>
                  <a:lnTo>
                    <a:pt x="1929384" y="3822191"/>
                  </a:lnTo>
                  <a:lnTo>
                    <a:pt x="1876044" y="3822191"/>
                  </a:lnTo>
                  <a:close/>
                </a:path>
                <a:path w="4769484" h="3822700">
                  <a:moveTo>
                    <a:pt x="1929384" y="3822191"/>
                  </a:moveTo>
                  <a:lnTo>
                    <a:pt x="1929384" y="2109978"/>
                  </a:lnTo>
                  <a:lnTo>
                    <a:pt x="1982724" y="2109978"/>
                  </a:lnTo>
                  <a:lnTo>
                    <a:pt x="1982724" y="3822191"/>
                  </a:lnTo>
                  <a:lnTo>
                    <a:pt x="1929384" y="3822191"/>
                  </a:lnTo>
                  <a:close/>
                </a:path>
                <a:path w="4769484" h="3822700">
                  <a:moveTo>
                    <a:pt x="1982724" y="3822191"/>
                  </a:moveTo>
                  <a:lnTo>
                    <a:pt x="1982724" y="2089403"/>
                  </a:lnTo>
                  <a:lnTo>
                    <a:pt x="2036826" y="2089403"/>
                  </a:lnTo>
                  <a:lnTo>
                    <a:pt x="2036826" y="3822191"/>
                  </a:lnTo>
                  <a:lnTo>
                    <a:pt x="1982724" y="3822191"/>
                  </a:lnTo>
                  <a:close/>
                </a:path>
                <a:path w="4769484" h="3822700">
                  <a:moveTo>
                    <a:pt x="2036826" y="3822191"/>
                  </a:moveTo>
                  <a:lnTo>
                    <a:pt x="2036826" y="2065781"/>
                  </a:lnTo>
                  <a:lnTo>
                    <a:pt x="2090166" y="2065781"/>
                  </a:lnTo>
                  <a:lnTo>
                    <a:pt x="2090166" y="3822191"/>
                  </a:lnTo>
                  <a:lnTo>
                    <a:pt x="2036826" y="3822191"/>
                  </a:lnTo>
                  <a:close/>
                </a:path>
                <a:path w="4769484" h="3822700">
                  <a:moveTo>
                    <a:pt x="2090166" y="3822191"/>
                  </a:moveTo>
                  <a:lnTo>
                    <a:pt x="2090166" y="2041398"/>
                  </a:lnTo>
                  <a:lnTo>
                    <a:pt x="2143506" y="2041398"/>
                  </a:lnTo>
                  <a:lnTo>
                    <a:pt x="2143506" y="3822191"/>
                  </a:lnTo>
                  <a:lnTo>
                    <a:pt x="2090166" y="3822191"/>
                  </a:lnTo>
                  <a:close/>
                </a:path>
                <a:path w="4769484" h="3822700">
                  <a:moveTo>
                    <a:pt x="2143506" y="3822191"/>
                  </a:moveTo>
                  <a:lnTo>
                    <a:pt x="2143506" y="2038350"/>
                  </a:lnTo>
                  <a:lnTo>
                    <a:pt x="2196847" y="2038350"/>
                  </a:lnTo>
                  <a:lnTo>
                    <a:pt x="2196847" y="3822191"/>
                  </a:lnTo>
                  <a:lnTo>
                    <a:pt x="2143506" y="3822191"/>
                  </a:lnTo>
                  <a:close/>
                </a:path>
                <a:path w="4769484" h="3822700">
                  <a:moveTo>
                    <a:pt x="2196846" y="3822191"/>
                  </a:moveTo>
                  <a:lnTo>
                    <a:pt x="2196846" y="2026157"/>
                  </a:lnTo>
                  <a:lnTo>
                    <a:pt x="2250946" y="2026157"/>
                  </a:lnTo>
                  <a:lnTo>
                    <a:pt x="2250946" y="3822191"/>
                  </a:lnTo>
                  <a:lnTo>
                    <a:pt x="2196846" y="3822191"/>
                  </a:lnTo>
                  <a:close/>
                </a:path>
                <a:path w="4769484" h="3822700">
                  <a:moveTo>
                    <a:pt x="2250948" y="3822191"/>
                  </a:moveTo>
                  <a:lnTo>
                    <a:pt x="2250948" y="2016252"/>
                  </a:lnTo>
                  <a:lnTo>
                    <a:pt x="2304288" y="2016252"/>
                  </a:lnTo>
                  <a:lnTo>
                    <a:pt x="2304288" y="3822191"/>
                  </a:lnTo>
                  <a:lnTo>
                    <a:pt x="2250948" y="3822191"/>
                  </a:lnTo>
                  <a:close/>
                </a:path>
                <a:path w="4769484" h="3822700">
                  <a:moveTo>
                    <a:pt x="2304288" y="3822191"/>
                  </a:moveTo>
                  <a:lnTo>
                    <a:pt x="2304288" y="2013965"/>
                  </a:lnTo>
                  <a:lnTo>
                    <a:pt x="2357628" y="2013965"/>
                  </a:lnTo>
                  <a:lnTo>
                    <a:pt x="2357628" y="3822191"/>
                  </a:lnTo>
                  <a:lnTo>
                    <a:pt x="2304288" y="3822191"/>
                  </a:lnTo>
                  <a:close/>
                </a:path>
                <a:path w="4769484" h="3822700">
                  <a:moveTo>
                    <a:pt x="2357628" y="3822191"/>
                  </a:moveTo>
                  <a:lnTo>
                    <a:pt x="2357628" y="2007107"/>
                  </a:lnTo>
                  <a:lnTo>
                    <a:pt x="2411729" y="2007107"/>
                  </a:lnTo>
                  <a:lnTo>
                    <a:pt x="2411729" y="3822191"/>
                  </a:lnTo>
                  <a:lnTo>
                    <a:pt x="2357628" y="3822191"/>
                  </a:lnTo>
                  <a:close/>
                </a:path>
                <a:path w="4769484" h="3822700">
                  <a:moveTo>
                    <a:pt x="2411729" y="3822191"/>
                  </a:moveTo>
                  <a:lnTo>
                    <a:pt x="2411729" y="1987296"/>
                  </a:lnTo>
                  <a:lnTo>
                    <a:pt x="2465070" y="1987296"/>
                  </a:lnTo>
                  <a:lnTo>
                    <a:pt x="2465070" y="3822191"/>
                  </a:lnTo>
                  <a:lnTo>
                    <a:pt x="2411729" y="3822191"/>
                  </a:lnTo>
                  <a:close/>
                </a:path>
                <a:path w="4769484" h="3822700">
                  <a:moveTo>
                    <a:pt x="2465070" y="3822191"/>
                  </a:moveTo>
                  <a:lnTo>
                    <a:pt x="2465070" y="1953767"/>
                  </a:lnTo>
                  <a:lnTo>
                    <a:pt x="2518410" y="1953767"/>
                  </a:lnTo>
                  <a:lnTo>
                    <a:pt x="2518410" y="3822191"/>
                  </a:lnTo>
                  <a:lnTo>
                    <a:pt x="2465070" y="3822191"/>
                  </a:lnTo>
                  <a:close/>
                </a:path>
                <a:path w="4769484" h="3822700">
                  <a:moveTo>
                    <a:pt x="2518410" y="3822191"/>
                  </a:moveTo>
                  <a:lnTo>
                    <a:pt x="2518410" y="1951481"/>
                  </a:lnTo>
                  <a:lnTo>
                    <a:pt x="2572512" y="1951481"/>
                  </a:lnTo>
                  <a:lnTo>
                    <a:pt x="2572512" y="3822191"/>
                  </a:lnTo>
                  <a:lnTo>
                    <a:pt x="2518410" y="3822191"/>
                  </a:lnTo>
                  <a:close/>
                </a:path>
                <a:path w="4769484" h="3822700">
                  <a:moveTo>
                    <a:pt x="2572512" y="3822191"/>
                  </a:moveTo>
                  <a:lnTo>
                    <a:pt x="2572512" y="1948433"/>
                  </a:lnTo>
                  <a:lnTo>
                    <a:pt x="2625852" y="1948433"/>
                  </a:lnTo>
                  <a:lnTo>
                    <a:pt x="2625852" y="3822191"/>
                  </a:lnTo>
                  <a:lnTo>
                    <a:pt x="2572512" y="3822191"/>
                  </a:lnTo>
                  <a:close/>
                </a:path>
                <a:path w="4769484" h="3822700">
                  <a:moveTo>
                    <a:pt x="2625852" y="3822191"/>
                  </a:moveTo>
                  <a:lnTo>
                    <a:pt x="2625852" y="1941576"/>
                  </a:lnTo>
                  <a:lnTo>
                    <a:pt x="2679954" y="1941576"/>
                  </a:lnTo>
                  <a:lnTo>
                    <a:pt x="2679954" y="3822191"/>
                  </a:lnTo>
                  <a:lnTo>
                    <a:pt x="2625852" y="3822191"/>
                  </a:lnTo>
                  <a:close/>
                </a:path>
                <a:path w="4769484" h="3822700">
                  <a:moveTo>
                    <a:pt x="2679954" y="3822191"/>
                  </a:moveTo>
                  <a:lnTo>
                    <a:pt x="2679954" y="1933193"/>
                  </a:lnTo>
                  <a:lnTo>
                    <a:pt x="2733294" y="1933193"/>
                  </a:lnTo>
                  <a:lnTo>
                    <a:pt x="2733294" y="3822191"/>
                  </a:lnTo>
                  <a:lnTo>
                    <a:pt x="2679954" y="3822191"/>
                  </a:lnTo>
                  <a:close/>
                </a:path>
                <a:path w="4769484" h="3822700">
                  <a:moveTo>
                    <a:pt x="2733294" y="3822191"/>
                  </a:moveTo>
                  <a:lnTo>
                    <a:pt x="2733294" y="1921002"/>
                  </a:lnTo>
                  <a:lnTo>
                    <a:pt x="2787396" y="1921002"/>
                  </a:lnTo>
                  <a:lnTo>
                    <a:pt x="2787396" y="3822191"/>
                  </a:lnTo>
                  <a:lnTo>
                    <a:pt x="2733294" y="3822191"/>
                  </a:lnTo>
                  <a:close/>
                </a:path>
                <a:path w="4769484" h="3822700">
                  <a:moveTo>
                    <a:pt x="2787396" y="3822191"/>
                  </a:moveTo>
                  <a:lnTo>
                    <a:pt x="2787396" y="1907285"/>
                  </a:lnTo>
                  <a:lnTo>
                    <a:pt x="2840736" y="1907285"/>
                  </a:lnTo>
                  <a:lnTo>
                    <a:pt x="2840736" y="3822191"/>
                  </a:lnTo>
                  <a:lnTo>
                    <a:pt x="2787396" y="3822191"/>
                  </a:lnTo>
                  <a:close/>
                </a:path>
                <a:path w="4769484" h="3822700">
                  <a:moveTo>
                    <a:pt x="2840736" y="3822191"/>
                  </a:moveTo>
                  <a:lnTo>
                    <a:pt x="2840736" y="1905000"/>
                  </a:lnTo>
                  <a:lnTo>
                    <a:pt x="2894076" y="1905000"/>
                  </a:lnTo>
                  <a:lnTo>
                    <a:pt x="2894076" y="3822191"/>
                  </a:lnTo>
                  <a:lnTo>
                    <a:pt x="2840736" y="3822191"/>
                  </a:lnTo>
                  <a:close/>
                </a:path>
                <a:path w="4769484" h="3822700">
                  <a:moveTo>
                    <a:pt x="2894076" y="3822191"/>
                  </a:moveTo>
                  <a:lnTo>
                    <a:pt x="2894076" y="1876805"/>
                  </a:lnTo>
                  <a:lnTo>
                    <a:pt x="2948178" y="1876805"/>
                  </a:lnTo>
                  <a:lnTo>
                    <a:pt x="2948178" y="3822191"/>
                  </a:lnTo>
                  <a:lnTo>
                    <a:pt x="2894076" y="3822191"/>
                  </a:lnTo>
                  <a:close/>
                </a:path>
                <a:path w="4769484" h="3822700">
                  <a:moveTo>
                    <a:pt x="2948178" y="3822191"/>
                  </a:moveTo>
                  <a:lnTo>
                    <a:pt x="2948178" y="1867661"/>
                  </a:lnTo>
                  <a:lnTo>
                    <a:pt x="3001518" y="1867661"/>
                  </a:lnTo>
                  <a:lnTo>
                    <a:pt x="3001518" y="3822191"/>
                  </a:lnTo>
                  <a:lnTo>
                    <a:pt x="2948178" y="3822191"/>
                  </a:lnTo>
                  <a:close/>
                </a:path>
                <a:path w="4769484" h="3822700">
                  <a:moveTo>
                    <a:pt x="3001518" y="3822191"/>
                  </a:moveTo>
                  <a:lnTo>
                    <a:pt x="3001518" y="1833372"/>
                  </a:lnTo>
                  <a:lnTo>
                    <a:pt x="3054858" y="1833372"/>
                  </a:lnTo>
                  <a:lnTo>
                    <a:pt x="3054858" y="3822191"/>
                  </a:lnTo>
                  <a:lnTo>
                    <a:pt x="3001518" y="3822191"/>
                  </a:lnTo>
                  <a:close/>
                </a:path>
                <a:path w="4769484" h="3822700">
                  <a:moveTo>
                    <a:pt x="3054858" y="3822191"/>
                  </a:moveTo>
                  <a:lnTo>
                    <a:pt x="3054858" y="1807464"/>
                  </a:lnTo>
                  <a:lnTo>
                    <a:pt x="3108960" y="1807464"/>
                  </a:lnTo>
                  <a:lnTo>
                    <a:pt x="3108960" y="3822191"/>
                  </a:lnTo>
                  <a:lnTo>
                    <a:pt x="3054858" y="3822191"/>
                  </a:lnTo>
                  <a:close/>
                </a:path>
                <a:path w="4769484" h="3822700">
                  <a:moveTo>
                    <a:pt x="3108960" y="3822191"/>
                  </a:moveTo>
                  <a:lnTo>
                    <a:pt x="3108960" y="1799081"/>
                  </a:lnTo>
                  <a:lnTo>
                    <a:pt x="3162300" y="1799081"/>
                  </a:lnTo>
                  <a:lnTo>
                    <a:pt x="3162300" y="3822191"/>
                  </a:lnTo>
                  <a:lnTo>
                    <a:pt x="3108960" y="3822191"/>
                  </a:lnTo>
                  <a:close/>
                </a:path>
                <a:path w="4769484" h="3822700">
                  <a:moveTo>
                    <a:pt x="3162300" y="3822191"/>
                  </a:moveTo>
                  <a:lnTo>
                    <a:pt x="3162300" y="1753361"/>
                  </a:lnTo>
                  <a:lnTo>
                    <a:pt x="3215640" y="1753361"/>
                  </a:lnTo>
                  <a:lnTo>
                    <a:pt x="3215640" y="3822191"/>
                  </a:lnTo>
                  <a:lnTo>
                    <a:pt x="3162300" y="3822191"/>
                  </a:lnTo>
                  <a:close/>
                </a:path>
                <a:path w="4769484" h="3822700">
                  <a:moveTo>
                    <a:pt x="3215640" y="3822191"/>
                  </a:moveTo>
                  <a:lnTo>
                    <a:pt x="3215640" y="1728215"/>
                  </a:lnTo>
                  <a:lnTo>
                    <a:pt x="3268980" y="1728215"/>
                  </a:lnTo>
                  <a:lnTo>
                    <a:pt x="3268980" y="3822191"/>
                  </a:lnTo>
                  <a:lnTo>
                    <a:pt x="3215640" y="3822191"/>
                  </a:lnTo>
                  <a:close/>
                </a:path>
                <a:path w="4769484" h="3822700">
                  <a:moveTo>
                    <a:pt x="3268979" y="3822191"/>
                  </a:moveTo>
                  <a:lnTo>
                    <a:pt x="3268979" y="1717548"/>
                  </a:lnTo>
                  <a:lnTo>
                    <a:pt x="3323080" y="1717548"/>
                  </a:lnTo>
                  <a:lnTo>
                    <a:pt x="3323080" y="3822191"/>
                  </a:lnTo>
                  <a:lnTo>
                    <a:pt x="3268979" y="3822191"/>
                  </a:lnTo>
                  <a:close/>
                </a:path>
                <a:path w="4769484" h="3822700">
                  <a:moveTo>
                    <a:pt x="3323082" y="3822191"/>
                  </a:moveTo>
                  <a:lnTo>
                    <a:pt x="3323082" y="1714500"/>
                  </a:lnTo>
                  <a:lnTo>
                    <a:pt x="3376423" y="1714500"/>
                  </a:lnTo>
                  <a:lnTo>
                    <a:pt x="3376423" y="3822191"/>
                  </a:lnTo>
                  <a:lnTo>
                    <a:pt x="3323082" y="3822191"/>
                  </a:lnTo>
                  <a:close/>
                </a:path>
                <a:path w="4769484" h="3822700">
                  <a:moveTo>
                    <a:pt x="3376422" y="3822191"/>
                  </a:moveTo>
                  <a:lnTo>
                    <a:pt x="3376422" y="1683257"/>
                  </a:lnTo>
                  <a:lnTo>
                    <a:pt x="3429762" y="1683257"/>
                  </a:lnTo>
                  <a:lnTo>
                    <a:pt x="3429762" y="3822191"/>
                  </a:lnTo>
                  <a:lnTo>
                    <a:pt x="3376422" y="3822191"/>
                  </a:lnTo>
                  <a:close/>
                </a:path>
                <a:path w="4769484" h="3822700">
                  <a:moveTo>
                    <a:pt x="3429762" y="3822191"/>
                  </a:moveTo>
                  <a:lnTo>
                    <a:pt x="3429762" y="1638300"/>
                  </a:lnTo>
                  <a:lnTo>
                    <a:pt x="3483864" y="1638300"/>
                  </a:lnTo>
                  <a:lnTo>
                    <a:pt x="3483864" y="3822191"/>
                  </a:lnTo>
                  <a:lnTo>
                    <a:pt x="3429762" y="3822191"/>
                  </a:lnTo>
                  <a:close/>
                </a:path>
                <a:path w="4769484" h="3822700">
                  <a:moveTo>
                    <a:pt x="3483864" y="3822191"/>
                  </a:moveTo>
                  <a:lnTo>
                    <a:pt x="3483864" y="1597152"/>
                  </a:lnTo>
                  <a:lnTo>
                    <a:pt x="3537204" y="1597152"/>
                  </a:lnTo>
                  <a:lnTo>
                    <a:pt x="3537204" y="3822191"/>
                  </a:lnTo>
                  <a:lnTo>
                    <a:pt x="3483864" y="3822191"/>
                  </a:lnTo>
                  <a:close/>
                </a:path>
                <a:path w="4769484" h="3822700">
                  <a:moveTo>
                    <a:pt x="3537204" y="3822191"/>
                  </a:moveTo>
                  <a:lnTo>
                    <a:pt x="3537204" y="1562100"/>
                  </a:lnTo>
                  <a:lnTo>
                    <a:pt x="3590544" y="1562100"/>
                  </a:lnTo>
                  <a:lnTo>
                    <a:pt x="3590544" y="3822191"/>
                  </a:lnTo>
                  <a:lnTo>
                    <a:pt x="3537204" y="3822191"/>
                  </a:lnTo>
                  <a:close/>
                </a:path>
                <a:path w="4769484" h="3822700">
                  <a:moveTo>
                    <a:pt x="3590544" y="3822191"/>
                  </a:moveTo>
                  <a:lnTo>
                    <a:pt x="3590544" y="1545335"/>
                  </a:lnTo>
                  <a:lnTo>
                    <a:pt x="3643884" y="1545335"/>
                  </a:lnTo>
                  <a:lnTo>
                    <a:pt x="3643884" y="3822191"/>
                  </a:lnTo>
                  <a:lnTo>
                    <a:pt x="3590544" y="3822191"/>
                  </a:lnTo>
                  <a:close/>
                </a:path>
                <a:path w="4769484" h="3822700">
                  <a:moveTo>
                    <a:pt x="3643884" y="3822191"/>
                  </a:moveTo>
                  <a:lnTo>
                    <a:pt x="3643884" y="1503426"/>
                  </a:lnTo>
                  <a:lnTo>
                    <a:pt x="3697986" y="1503426"/>
                  </a:lnTo>
                  <a:lnTo>
                    <a:pt x="3697986" y="3822191"/>
                  </a:lnTo>
                  <a:lnTo>
                    <a:pt x="3643884" y="3822191"/>
                  </a:lnTo>
                  <a:close/>
                </a:path>
                <a:path w="4769484" h="3822700">
                  <a:moveTo>
                    <a:pt x="3697986" y="3822191"/>
                  </a:moveTo>
                  <a:lnTo>
                    <a:pt x="3697986" y="1451609"/>
                  </a:lnTo>
                  <a:lnTo>
                    <a:pt x="3751326" y="1451609"/>
                  </a:lnTo>
                  <a:lnTo>
                    <a:pt x="3751326" y="3822191"/>
                  </a:lnTo>
                  <a:lnTo>
                    <a:pt x="3697986" y="3822191"/>
                  </a:lnTo>
                  <a:close/>
                </a:path>
                <a:path w="4769484" h="3822700">
                  <a:moveTo>
                    <a:pt x="3751326" y="3822191"/>
                  </a:moveTo>
                  <a:lnTo>
                    <a:pt x="3751326" y="1450085"/>
                  </a:lnTo>
                  <a:lnTo>
                    <a:pt x="3804666" y="1450085"/>
                  </a:lnTo>
                  <a:lnTo>
                    <a:pt x="3804666" y="3822191"/>
                  </a:lnTo>
                  <a:lnTo>
                    <a:pt x="3751326" y="3822191"/>
                  </a:lnTo>
                  <a:close/>
                </a:path>
                <a:path w="4769484" h="3822700">
                  <a:moveTo>
                    <a:pt x="3804666" y="3822191"/>
                  </a:moveTo>
                  <a:lnTo>
                    <a:pt x="3804666" y="1428750"/>
                  </a:lnTo>
                  <a:lnTo>
                    <a:pt x="3858768" y="1428750"/>
                  </a:lnTo>
                  <a:lnTo>
                    <a:pt x="3858768" y="3822191"/>
                  </a:lnTo>
                  <a:lnTo>
                    <a:pt x="3804666" y="3822191"/>
                  </a:lnTo>
                  <a:close/>
                </a:path>
                <a:path w="4769484" h="3822700">
                  <a:moveTo>
                    <a:pt x="3858768" y="3822191"/>
                  </a:moveTo>
                  <a:lnTo>
                    <a:pt x="3858768" y="1402079"/>
                  </a:lnTo>
                  <a:lnTo>
                    <a:pt x="3912108" y="1402079"/>
                  </a:lnTo>
                  <a:lnTo>
                    <a:pt x="3912108" y="3822191"/>
                  </a:lnTo>
                  <a:lnTo>
                    <a:pt x="3858768" y="3822191"/>
                  </a:lnTo>
                  <a:close/>
                </a:path>
                <a:path w="4769484" h="3822700">
                  <a:moveTo>
                    <a:pt x="3912108" y="3822191"/>
                  </a:moveTo>
                  <a:lnTo>
                    <a:pt x="3912108" y="1386839"/>
                  </a:lnTo>
                  <a:lnTo>
                    <a:pt x="3965449" y="1386839"/>
                  </a:lnTo>
                  <a:lnTo>
                    <a:pt x="3965449" y="3822191"/>
                  </a:lnTo>
                  <a:lnTo>
                    <a:pt x="3912108" y="3822191"/>
                  </a:lnTo>
                  <a:close/>
                </a:path>
                <a:path w="4769484" h="3822700">
                  <a:moveTo>
                    <a:pt x="3965448" y="3822191"/>
                  </a:moveTo>
                  <a:lnTo>
                    <a:pt x="3965448" y="1320546"/>
                  </a:lnTo>
                  <a:lnTo>
                    <a:pt x="4019548" y="1320546"/>
                  </a:lnTo>
                  <a:lnTo>
                    <a:pt x="4019548" y="3822191"/>
                  </a:lnTo>
                  <a:lnTo>
                    <a:pt x="3965448" y="3822191"/>
                  </a:lnTo>
                  <a:close/>
                </a:path>
                <a:path w="4769484" h="3822700">
                  <a:moveTo>
                    <a:pt x="4019550" y="3822191"/>
                  </a:moveTo>
                  <a:lnTo>
                    <a:pt x="4019550" y="1258824"/>
                  </a:lnTo>
                  <a:lnTo>
                    <a:pt x="4072890" y="1258824"/>
                  </a:lnTo>
                  <a:lnTo>
                    <a:pt x="4072890" y="3822191"/>
                  </a:lnTo>
                  <a:lnTo>
                    <a:pt x="4019550" y="3822191"/>
                  </a:lnTo>
                  <a:close/>
                </a:path>
                <a:path w="4769484" h="3822700">
                  <a:moveTo>
                    <a:pt x="4072890" y="3822191"/>
                  </a:moveTo>
                  <a:lnTo>
                    <a:pt x="4072890" y="1221485"/>
                  </a:lnTo>
                  <a:lnTo>
                    <a:pt x="4126230" y="1221485"/>
                  </a:lnTo>
                  <a:lnTo>
                    <a:pt x="4126230" y="3822191"/>
                  </a:lnTo>
                  <a:lnTo>
                    <a:pt x="4072890" y="3822191"/>
                  </a:lnTo>
                  <a:close/>
                </a:path>
                <a:path w="4769484" h="3822700">
                  <a:moveTo>
                    <a:pt x="4126229" y="3822191"/>
                  </a:moveTo>
                  <a:lnTo>
                    <a:pt x="4126229" y="1196339"/>
                  </a:lnTo>
                  <a:lnTo>
                    <a:pt x="4179570" y="1196339"/>
                  </a:lnTo>
                  <a:lnTo>
                    <a:pt x="4179570" y="3822191"/>
                  </a:lnTo>
                  <a:lnTo>
                    <a:pt x="4126229" y="3822191"/>
                  </a:lnTo>
                  <a:close/>
                </a:path>
                <a:path w="4769484" h="3822700">
                  <a:moveTo>
                    <a:pt x="4179570" y="3822191"/>
                  </a:moveTo>
                  <a:lnTo>
                    <a:pt x="4179570" y="1107947"/>
                  </a:lnTo>
                  <a:lnTo>
                    <a:pt x="4233672" y="1107947"/>
                  </a:lnTo>
                  <a:lnTo>
                    <a:pt x="4233672" y="3822191"/>
                  </a:lnTo>
                  <a:lnTo>
                    <a:pt x="4179570" y="3822191"/>
                  </a:lnTo>
                  <a:close/>
                </a:path>
                <a:path w="4769484" h="3822700">
                  <a:moveTo>
                    <a:pt x="4233672" y="3822191"/>
                  </a:moveTo>
                  <a:lnTo>
                    <a:pt x="4233672" y="1078991"/>
                  </a:lnTo>
                  <a:lnTo>
                    <a:pt x="4287012" y="1078991"/>
                  </a:lnTo>
                  <a:lnTo>
                    <a:pt x="4287012" y="3822191"/>
                  </a:lnTo>
                  <a:lnTo>
                    <a:pt x="4233672" y="3822191"/>
                  </a:lnTo>
                  <a:close/>
                </a:path>
                <a:path w="4769484" h="3822700">
                  <a:moveTo>
                    <a:pt x="4287012" y="3822191"/>
                  </a:moveTo>
                  <a:lnTo>
                    <a:pt x="4287012" y="1043939"/>
                  </a:lnTo>
                  <a:lnTo>
                    <a:pt x="4340352" y="1043939"/>
                  </a:lnTo>
                  <a:lnTo>
                    <a:pt x="4340352" y="3822191"/>
                  </a:lnTo>
                  <a:lnTo>
                    <a:pt x="4287012" y="3822191"/>
                  </a:lnTo>
                  <a:close/>
                </a:path>
                <a:path w="4769484" h="3822700">
                  <a:moveTo>
                    <a:pt x="4340352" y="3822191"/>
                  </a:moveTo>
                  <a:lnTo>
                    <a:pt x="4340352" y="1024127"/>
                  </a:lnTo>
                  <a:lnTo>
                    <a:pt x="4394454" y="1024127"/>
                  </a:lnTo>
                  <a:lnTo>
                    <a:pt x="4394454" y="3822191"/>
                  </a:lnTo>
                  <a:lnTo>
                    <a:pt x="4340352" y="3822191"/>
                  </a:lnTo>
                  <a:close/>
                </a:path>
                <a:path w="4769484" h="3822700">
                  <a:moveTo>
                    <a:pt x="4394454" y="3822191"/>
                  </a:moveTo>
                  <a:lnTo>
                    <a:pt x="4394454" y="1018031"/>
                  </a:lnTo>
                  <a:lnTo>
                    <a:pt x="4447794" y="1018031"/>
                  </a:lnTo>
                  <a:lnTo>
                    <a:pt x="4447794" y="3822191"/>
                  </a:lnTo>
                  <a:lnTo>
                    <a:pt x="4394454" y="3822191"/>
                  </a:lnTo>
                  <a:close/>
                </a:path>
                <a:path w="4769484" h="3822700">
                  <a:moveTo>
                    <a:pt x="4447794" y="3822191"/>
                  </a:moveTo>
                  <a:lnTo>
                    <a:pt x="4447794" y="1004315"/>
                  </a:lnTo>
                  <a:lnTo>
                    <a:pt x="4501134" y="1004315"/>
                  </a:lnTo>
                  <a:lnTo>
                    <a:pt x="4501134" y="3822191"/>
                  </a:lnTo>
                  <a:lnTo>
                    <a:pt x="4447794" y="3822191"/>
                  </a:lnTo>
                  <a:close/>
                </a:path>
                <a:path w="4769484" h="3822700">
                  <a:moveTo>
                    <a:pt x="4501134" y="3822191"/>
                  </a:moveTo>
                  <a:lnTo>
                    <a:pt x="4501134" y="957071"/>
                  </a:lnTo>
                  <a:lnTo>
                    <a:pt x="4555236" y="957071"/>
                  </a:lnTo>
                  <a:lnTo>
                    <a:pt x="4555236" y="3822191"/>
                  </a:lnTo>
                  <a:lnTo>
                    <a:pt x="4501134" y="3822191"/>
                  </a:lnTo>
                  <a:close/>
                </a:path>
                <a:path w="4769484" h="3822700">
                  <a:moveTo>
                    <a:pt x="4555236" y="3822191"/>
                  </a:moveTo>
                  <a:lnTo>
                    <a:pt x="4555236" y="665987"/>
                  </a:lnTo>
                  <a:lnTo>
                    <a:pt x="4609338" y="665987"/>
                  </a:lnTo>
                  <a:lnTo>
                    <a:pt x="4609338" y="3822191"/>
                  </a:lnTo>
                  <a:lnTo>
                    <a:pt x="4555236" y="3822191"/>
                  </a:lnTo>
                  <a:close/>
                </a:path>
                <a:path w="4769484" h="3822700">
                  <a:moveTo>
                    <a:pt x="4609338" y="3822191"/>
                  </a:moveTo>
                  <a:lnTo>
                    <a:pt x="4609338" y="496824"/>
                  </a:lnTo>
                  <a:lnTo>
                    <a:pt x="4662678" y="496824"/>
                  </a:lnTo>
                  <a:lnTo>
                    <a:pt x="4662678" y="3822191"/>
                  </a:lnTo>
                  <a:lnTo>
                    <a:pt x="4609338" y="3822191"/>
                  </a:lnTo>
                  <a:close/>
                </a:path>
                <a:path w="4769484" h="3822700">
                  <a:moveTo>
                    <a:pt x="4662678" y="3822191"/>
                  </a:moveTo>
                  <a:lnTo>
                    <a:pt x="4662678" y="414527"/>
                  </a:lnTo>
                  <a:lnTo>
                    <a:pt x="4716018" y="414527"/>
                  </a:lnTo>
                  <a:lnTo>
                    <a:pt x="4716018" y="3822191"/>
                  </a:lnTo>
                  <a:lnTo>
                    <a:pt x="4662678" y="3822191"/>
                  </a:lnTo>
                  <a:close/>
                </a:path>
                <a:path w="4769484" h="3822700">
                  <a:moveTo>
                    <a:pt x="4716018" y="3822191"/>
                  </a:moveTo>
                  <a:lnTo>
                    <a:pt x="4716018" y="0"/>
                  </a:lnTo>
                  <a:lnTo>
                    <a:pt x="4769358" y="0"/>
                  </a:lnTo>
                  <a:lnTo>
                    <a:pt x="4769358" y="3822191"/>
                  </a:lnTo>
                  <a:lnTo>
                    <a:pt x="4716018" y="3822191"/>
                  </a:lnTo>
                  <a:close/>
                </a:path>
              </a:pathLst>
            </a:custGeom>
            <a:ln w="33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808469" y="5925311"/>
              <a:ext cx="5036820" cy="0"/>
            </a:xfrm>
            <a:custGeom>
              <a:avLst/>
              <a:gdLst/>
              <a:ahLst/>
              <a:cxnLst/>
              <a:rect l="l" t="t" r="r" b="b"/>
              <a:pathLst>
                <a:path w="5036820" h="0">
                  <a:moveTo>
                    <a:pt x="0" y="0"/>
                  </a:moveTo>
                  <a:lnTo>
                    <a:pt x="5036820" y="0"/>
                  </a:lnTo>
                </a:path>
              </a:pathLst>
            </a:custGeom>
            <a:ln w="999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854189" y="4287011"/>
              <a:ext cx="5195570" cy="0"/>
            </a:xfrm>
            <a:custGeom>
              <a:avLst/>
              <a:gdLst/>
              <a:ahLst/>
              <a:cxnLst/>
              <a:rect l="l" t="t" r="r" b="b"/>
              <a:pathLst>
                <a:path w="5195570" h="0">
                  <a:moveTo>
                    <a:pt x="5195315" y="0"/>
                  </a:moveTo>
                  <a:lnTo>
                    <a:pt x="0" y="0"/>
                  </a:lnTo>
                </a:path>
              </a:pathLst>
            </a:custGeom>
            <a:ln w="23329">
              <a:solidFill>
                <a:srgbClr val="00328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6407911" y="6278370"/>
            <a:ext cx="28638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10">
                <a:solidFill>
                  <a:srgbClr val="00328D"/>
                </a:solidFill>
                <a:latin typeface="Arial"/>
                <a:cs typeface="Arial"/>
              </a:rPr>
              <a:t>-</a:t>
            </a: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1%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456679" y="5812024"/>
            <a:ext cx="23749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456679" y="5344913"/>
            <a:ext cx="23749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1%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456679" y="4877802"/>
            <a:ext cx="23749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2%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456679" y="4411456"/>
            <a:ext cx="23749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3%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456679" y="3944345"/>
            <a:ext cx="23749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4%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456679" y="3477998"/>
            <a:ext cx="23749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5%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456679" y="3010887"/>
            <a:ext cx="23749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6%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456679" y="2543776"/>
            <a:ext cx="23749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7%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456679" y="2077430"/>
            <a:ext cx="23749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8%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456679" y="1610319"/>
            <a:ext cx="23749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00328D"/>
                </a:solidFill>
                <a:latin typeface="Arial"/>
                <a:cs typeface="Arial"/>
              </a:rPr>
              <a:t>9%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622795" y="1184401"/>
            <a:ext cx="4276090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b="1">
                <a:solidFill>
                  <a:srgbClr val="00328D"/>
                </a:solidFill>
                <a:latin typeface="Arial"/>
                <a:cs typeface="Arial"/>
              </a:rPr>
              <a:t>Annual</a:t>
            </a:r>
            <a:r>
              <a:rPr dirty="0" sz="1350" spc="55" b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00328D"/>
                </a:solidFill>
                <a:latin typeface="Arial"/>
                <a:cs typeface="Arial"/>
              </a:rPr>
              <a:t>Change</a:t>
            </a:r>
            <a:r>
              <a:rPr dirty="0" sz="1350" spc="55" b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00328D"/>
                </a:solidFill>
                <a:latin typeface="Arial"/>
                <a:cs typeface="Arial"/>
              </a:rPr>
              <a:t>in</a:t>
            </a:r>
            <a:r>
              <a:rPr dirty="0" sz="1350" spc="55" b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00328D"/>
                </a:solidFill>
                <a:latin typeface="Arial"/>
                <a:cs typeface="Arial"/>
              </a:rPr>
              <a:t>Taxation</a:t>
            </a:r>
            <a:r>
              <a:rPr dirty="0" sz="1350" spc="55" b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00328D"/>
                </a:solidFill>
                <a:latin typeface="Arial"/>
                <a:cs typeface="Arial"/>
              </a:rPr>
              <a:t>Revenue</a:t>
            </a:r>
            <a:r>
              <a:rPr dirty="0" sz="1350" spc="60" b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00328D"/>
                </a:solidFill>
                <a:latin typeface="Arial"/>
                <a:cs typeface="Arial"/>
              </a:rPr>
              <a:t>(2019</a:t>
            </a:r>
            <a:r>
              <a:rPr dirty="0" sz="1350" spc="55" b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00328D"/>
                </a:solidFill>
                <a:latin typeface="Arial"/>
                <a:cs typeface="Arial"/>
              </a:rPr>
              <a:t>to</a:t>
            </a:r>
            <a:r>
              <a:rPr dirty="0" sz="1350" spc="55" b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00328D"/>
                </a:solidFill>
                <a:latin typeface="Arial"/>
                <a:cs typeface="Arial"/>
              </a:rPr>
              <a:t>2023)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6205728" y="1041653"/>
            <a:ext cx="0" cy="5690235"/>
          </a:xfrm>
          <a:custGeom>
            <a:avLst/>
            <a:gdLst/>
            <a:ahLst/>
            <a:cxnLst/>
            <a:rect l="l" t="t" r="r" b="b"/>
            <a:pathLst>
              <a:path w="0" h="5690234">
                <a:moveTo>
                  <a:pt x="0" y="0"/>
                </a:moveTo>
                <a:lnTo>
                  <a:pt x="0" y="5689854"/>
                </a:lnTo>
              </a:path>
            </a:pathLst>
          </a:custGeom>
          <a:ln w="13335">
            <a:solidFill>
              <a:srgbClr val="0B22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6933692" y="4003040"/>
            <a:ext cx="115633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00328D"/>
                </a:solidFill>
                <a:latin typeface="Arial"/>
                <a:cs typeface="Arial"/>
              </a:rPr>
              <a:t>Average </a:t>
            </a:r>
            <a:r>
              <a:rPr dirty="0" sz="1550" spc="-25">
                <a:solidFill>
                  <a:srgbClr val="00328D"/>
                </a:solidFill>
                <a:latin typeface="Arial"/>
                <a:cs typeface="Arial"/>
              </a:rPr>
              <a:t>CPI</a:t>
            </a:r>
            <a:endParaRPr sz="155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5"/>
              <a:t> </a:t>
            </a:r>
            <a:r>
              <a:rPr dirty="0"/>
              <a:t>KPMG</a:t>
            </a:r>
            <a:r>
              <a:rPr dirty="0" spc="30"/>
              <a:t> </a:t>
            </a:r>
            <a:r>
              <a:rPr dirty="0"/>
              <a:t>LLP,</a:t>
            </a:r>
            <a:r>
              <a:rPr dirty="0" spc="55"/>
              <a:t> </a:t>
            </a:r>
            <a:r>
              <a:rPr dirty="0"/>
              <a:t>an</a:t>
            </a:r>
            <a:r>
              <a:rPr dirty="0" spc="50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5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7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75"/>
              <a:t> </a:t>
            </a:r>
            <a:r>
              <a:rPr dirty="0"/>
              <a:t>organization</a:t>
            </a:r>
            <a:r>
              <a:rPr dirty="0" spc="8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8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5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65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0"/>
              <a:t> </a:t>
            </a:r>
            <a:r>
              <a:rPr dirty="0"/>
              <a:t>reserved.</a:t>
            </a:r>
            <a:r>
              <a:rPr dirty="0" spc="60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0"/>
              <a:t> </a:t>
            </a:r>
            <a:r>
              <a:rPr dirty="0"/>
              <a:t>and</a:t>
            </a:r>
            <a:r>
              <a:rPr dirty="0" spc="65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55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0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independent</a:t>
            </a:r>
            <a:r>
              <a:rPr dirty="0" spc="7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 spc="-10"/>
              <a:t>organization.</a:t>
            </a:r>
          </a:p>
        </p:txBody>
      </p:sp>
      <p:sp>
        <p:nvSpPr>
          <p:cNvPr id="38" name="object 3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12</a:t>
            </a:fld>
          </a:p>
        </p:txBody>
      </p:sp>
      <p:sp>
        <p:nvSpPr>
          <p:cNvPr id="39" name="object 3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36" name="object 36" descr=""/>
          <p:cNvSpPr txBox="1"/>
          <p:nvPr/>
        </p:nvSpPr>
        <p:spPr>
          <a:xfrm>
            <a:off x="8230209" y="4003040"/>
            <a:ext cx="59309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10">
                <a:solidFill>
                  <a:srgbClr val="00328D"/>
                </a:solidFill>
                <a:latin typeface="Arial"/>
                <a:cs typeface="Arial"/>
              </a:rPr>
              <a:t>3.49%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1D48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53846" y="6866381"/>
            <a:ext cx="509270" cy="204470"/>
          </a:xfrm>
          <a:custGeom>
            <a:avLst/>
            <a:gdLst/>
            <a:ahLst/>
            <a:cxnLst/>
            <a:rect l="l" t="t" r="r" b="b"/>
            <a:pathLst>
              <a:path w="509269" h="204470">
                <a:moveTo>
                  <a:pt x="509016" y="159258"/>
                </a:moveTo>
                <a:lnTo>
                  <a:pt x="509016" y="0"/>
                </a:lnTo>
                <a:lnTo>
                  <a:pt x="395478" y="0"/>
                </a:lnTo>
                <a:lnTo>
                  <a:pt x="395478" y="102108"/>
                </a:lnTo>
                <a:lnTo>
                  <a:pt x="392430" y="104394"/>
                </a:lnTo>
                <a:lnTo>
                  <a:pt x="389382" y="107442"/>
                </a:lnTo>
                <a:lnTo>
                  <a:pt x="386334" y="111252"/>
                </a:lnTo>
                <a:lnTo>
                  <a:pt x="386334" y="0"/>
                </a:lnTo>
                <a:lnTo>
                  <a:pt x="273558" y="0"/>
                </a:lnTo>
                <a:lnTo>
                  <a:pt x="273558" y="92964"/>
                </a:lnTo>
                <a:lnTo>
                  <a:pt x="264414" y="92964"/>
                </a:lnTo>
                <a:lnTo>
                  <a:pt x="264414" y="0"/>
                </a:lnTo>
                <a:lnTo>
                  <a:pt x="150876" y="0"/>
                </a:lnTo>
                <a:lnTo>
                  <a:pt x="150876" y="92964"/>
                </a:lnTo>
                <a:lnTo>
                  <a:pt x="141732" y="92964"/>
                </a:lnTo>
                <a:lnTo>
                  <a:pt x="141732" y="0"/>
                </a:lnTo>
                <a:lnTo>
                  <a:pt x="28956" y="0"/>
                </a:lnTo>
                <a:lnTo>
                  <a:pt x="28956" y="105918"/>
                </a:lnTo>
                <a:lnTo>
                  <a:pt x="0" y="201930"/>
                </a:lnTo>
                <a:lnTo>
                  <a:pt x="25146" y="201930"/>
                </a:lnTo>
                <a:lnTo>
                  <a:pt x="32765" y="176828"/>
                </a:lnTo>
                <a:lnTo>
                  <a:pt x="32765" y="3810"/>
                </a:lnTo>
                <a:lnTo>
                  <a:pt x="137922" y="3810"/>
                </a:lnTo>
                <a:lnTo>
                  <a:pt x="137922" y="189603"/>
                </a:lnTo>
                <a:lnTo>
                  <a:pt x="147066" y="160020"/>
                </a:lnTo>
                <a:lnTo>
                  <a:pt x="153162" y="160020"/>
                </a:lnTo>
                <a:lnTo>
                  <a:pt x="153162" y="140970"/>
                </a:lnTo>
                <a:lnTo>
                  <a:pt x="154686" y="135255"/>
                </a:lnTo>
                <a:lnTo>
                  <a:pt x="154686" y="3810"/>
                </a:lnTo>
                <a:lnTo>
                  <a:pt x="259842" y="3810"/>
                </a:lnTo>
                <a:lnTo>
                  <a:pt x="259842" y="201930"/>
                </a:lnTo>
                <a:lnTo>
                  <a:pt x="277368" y="201930"/>
                </a:lnTo>
                <a:lnTo>
                  <a:pt x="277368" y="3810"/>
                </a:lnTo>
                <a:lnTo>
                  <a:pt x="382524" y="3810"/>
                </a:lnTo>
                <a:lnTo>
                  <a:pt x="382524" y="195864"/>
                </a:lnTo>
                <a:lnTo>
                  <a:pt x="386810" y="198751"/>
                </a:lnTo>
                <a:lnTo>
                  <a:pt x="396811" y="202215"/>
                </a:lnTo>
                <a:lnTo>
                  <a:pt x="399288" y="202602"/>
                </a:lnTo>
                <a:lnTo>
                  <a:pt x="399288" y="159258"/>
                </a:lnTo>
                <a:lnTo>
                  <a:pt x="400050" y="159258"/>
                </a:lnTo>
                <a:lnTo>
                  <a:pt x="400050" y="3810"/>
                </a:lnTo>
                <a:lnTo>
                  <a:pt x="505206" y="3810"/>
                </a:lnTo>
                <a:lnTo>
                  <a:pt x="505206" y="159258"/>
                </a:lnTo>
                <a:lnTo>
                  <a:pt x="509016" y="159258"/>
                </a:lnTo>
                <a:close/>
              </a:path>
              <a:path w="509269" h="204470">
                <a:moveTo>
                  <a:pt x="57912" y="92964"/>
                </a:moveTo>
                <a:lnTo>
                  <a:pt x="32765" y="92964"/>
                </a:lnTo>
                <a:lnTo>
                  <a:pt x="32765" y="176828"/>
                </a:lnTo>
                <a:lnTo>
                  <a:pt x="38100" y="159258"/>
                </a:lnTo>
                <a:lnTo>
                  <a:pt x="41148" y="159258"/>
                </a:lnTo>
                <a:lnTo>
                  <a:pt x="44196" y="165354"/>
                </a:lnTo>
                <a:lnTo>
                  <a:pt x="44196" y="137922"/>
                </a:lnTo>
                <a:lnTo>
                  <a:pt x="57912" y="92964"/>
                </a:lnTo>
                <a:close/>
              </a:path>
              <a:path w="509269" h="204470">
                <a:moveTo>
                  <a:pt x="120396" y="92964"/>
                </a:moveTo>
                <a:lnTo>
                  <a:pt x="86106" y="92964"/>
                </a:lnTo>
                <a:lnTo>
                  <a:pt x="44196" y="137922"/>
                </a:lnTo>
                <a:lnTo>
                  <a:pt x="44196" y="165354"/>
                </a:lnTo>
                <a:lnTo>
                  <a:pt x="62484" y="201930"/>
                </a:lnTo>
                <a:lnTo>
                  <a:pt x="67056" y="201930"/>
                </a:lnTo>
                <a:lnTo>
                  <a:pt x="67056" y="147828"/>
                </a:lnTo>
                <a:lnTo>
                  <a:pt x="120396" y="92964"/>
                </a:lnTo>
                <a:close/>
              </a:path>
              <a:path w="509269" h="204470">
                <a:moveTo>
                  <a:pt x="137922" y="189603"/>
                </a:moveTo>
                <a:lnTo>
                  <a:pt x="137922" y="98298"/>
                </a:lnTo>
                <a:lnTo>
                  <a:pt x="136398" y="103632"/>
                </a:lnTo>
                <a:lnTo>
                  <a:pt x="121158" y="153924"/>
                </a:lnTo>
                <a:lnTo>
                  <a:pt x="120396" y="155448"/>
                </a:lnTo>
                <a:lnTo>
                  <a:pt x="70865" y="155448"/>
                </a:lnTo>
                <a:lnTo>
                  <a:pt x="67056" y="147828"/>
                </a:lnTo>
                <a:lnTo>
                  <a:pt x="67056" y="201930"/>
                </a:lnTo>
                <a:lnTo>
                  <a:pt x="73151" y="201930"/>
                </a:lnTo>
                <a:lnTo>
                  <a:pt x="73151" y="159258"/>
                </a:lnTo>
                <a:lnTo>
                  <a:pt x="118872" y="159258"/>
                </a:lnTo>
                <a:lnTo>
                  <a:pt x="118872" y="201930"/>
                </a:lnTo>
                <a:lnTo>
                  <a:pt x="134112" y="201930"/>
                </a:lnTo>
                <a:lnTo>
                  <a:pt x="137922" y="189603"/>
                </a:lnTo>
                <a:close/>
              </a:path>
              <a:path w="509269" h="204470">
                <a:moveTo>
                  <a:pt x="93726" y="201930"/>
                </a:moveTo>
                <a:lnTo>
                  <a:pt x="73151" y="159258"/>
                </a:lnTo>
                <a:lnTo>
                  <a:pt x="73151" y="201930"/>
                </a:lnTo>
                <a:lnTo>
                  <a:pt x="93726" y="201930"/>
                </a:lnTo>
                <a:close/>
              </a:path>
              <a:path w="509269" h="204470">
                <a:moveTo>
                  <a:pt x="118872" y="201930"/>
                </a:moveTo>
                <a:lnTo>
                  <a:pt x="118872" y="159258"/>
                </a:lnTo>
                <a:lnTo>
                  <a:pt x="106680" y="201930"/>
                </a:lnTo>
                <a:lnTo>
                  <a:pt x="118872" y="201930"/>
                </a:lnTo>
                <a:close/>
              </a:path>
              <a:path w="509269" h="204470">
                <a:moveTo>
                  <a:pt x="188976" y="155049"/>
                </a:moveTo>
                <a:lnTo>
                  <a:pt x="188976" y="119634"/>
                </a:lnTo>
                <a:lnTo>
                  <a:pt x="186690" y="124968"/>
                </a:lnTo>
                <a:lnTo>
                  <a:pt x="184130" y="131433"/>
                </a:lnTo>
                <a:lnTo>
                  <a:pt x="180498" y="136112"/>
                </a:lnTo>
                <a:lnTo>
                  <a:pt x="175009" y="139219"/>
                </a:lnTo>
                <a:lnTo>
                  <a:pt x="166878" y="140970"/>
                </a:lnTo>
                <a:lnTo>
                  <a:pt x="153162" y="140970"/>
                </a:lnTo>
                <a:lnTo>
                  <a:pt x="153162" y="159258"/>
                </a:lnTo>
                <a:lnTo>
                  <a:pt x="188214" y="159258"/>
                </a:lnTo>
                <a:lnTo>
                  <a:pt x="188214" y="155448"/>
                </a:lnTo>
                <a:lnTo>
                  <a:pt x="188976" y="155049"/>
                </a:lnTo>
                <a:close/>
              </a:path>
              <a:path w="509269" h="204470">
                <a:moveTo>
                  <a:pt x="214372" y="117407"/>
                </a:moveTo>
                <a:lnTo>
                  <a:pt x="188976" y="93223"/>
                </a:lnTo>
                <a:lnTo>
                  <a:pt x="188214" y="93170"/>
                </a:lnTo>
                <a:lnTo>
                  <a:pt x="186690" y="93063"/>
                </a:lnTo>
                <a:lnTo>
                  <a:pt x="154686" y="92964"/>
                </a:lnTo>
                <a:lnTo>
                  <a:pt x="154686" y="135255"/>
                </a:lnTo>
                <a:lnTo>
                  <a:pt x="156210" y="129540"/>
                </a:lnTo>
                <a:lnTo>
                  <a:pt x="157734" y="123444"/>
                </a:lnTo>
                <a:lnTo>
                  <a:pt x="161544" y="110490"/>
                </a:lnTo>
                <a:lnTo>
                  <a:pt x="185166" y="110490"/>
                </a:lnTo>
                <a:lnTo>
                  <a:pt x="187452" y="113538"/>
                </a:lnTo>
                <a:lnTo>
                  <a:pt x="188976" y="115824"/>
                </a:lnTo>
                <a:lnTo>
                  <a:pt x="188976" y="155049"/>
                </a:lnTo>
                <a:lnTo>
                  <a:pt x="197500" y="150590"/>
                </a:lnTo>
                <a:lnTo>
                  <a:pt x="204787" y="144018"/>
                </a:lnTo>
                <a:lnTo>
                  <a:pt x="210073" y="135731"/>
                </a:lnTo>
                <a:lnTo>
                  <a:pt x="213360" y="125730"/>
                </a:lnTo>
                <a:lnTo>
                  <a:pt x="214372" y="117407"/>
                </a:lnTo>
                <a:close/>
              </a:path>
              <a:path w="509269" h="204470">
                <a:moveTo>
                  <a:pt x="259842" y="201930"/>
                </a:moveTo>
                <a:lnTo>
                  <a:pt x="259842" y="92964"/>
                </a:lnTo>
                <a:lnTo>
                  <a:pt x="233934" y="92964"/>
                </a:lnTo>
                <a:lnTo>
                  <a:pt x="215646" y="155448"/>
                </a:lnTo>
                <a:lnTo>
                  <a:pt x="188214" y="155448"/>
                </a:lnTo>
                <a:lnTo>
                  <a:pt x="188214" y="159258"/>
                </a:lnTo>
                <a:lnTo>
                  <a:pt x="214026" y="159258"/>
                </a:lnTo>
                <a:lnTo>
                  <a:pt x="214026" y="201930"/>
                </a:lnTo>
                <a:lnTo>
                  <a:pt x="230124" y="201930"/>
                </a:lnTo>
                <a:lnTo>
                  <a:pt x="242316" y="159258"/>
                </a:lnTo>
                <a:lnTo>
                  <a:pt x="243078" y="159258"/>
                </a:lnTo>
                <a:lnTo>
                  <a:pt x="243078" y="155448"/>
                </a:lnTo>
                <a:lnTo>
                  <a:pt x="254508" y="116586"/>
                </a:lnTo>
                <a:lnTo>
                  <a:pt x="254508" y="159258"/>
                </a:lnTo>
                <a:lnTo>
                  <a:pt x="255270" y="201930"/>
                </a:lnTo>
                <a:lnTo>
                  <a:pt x="259842" y="201930"/>
                </a:lnTo>
                <a:close/>
              </a:path>
              <a:path w="509269" h="204470">
                <a:moveTo>
                  <a:pt x="214026" y="201930"/>
                </a:moveTo>
                <a:lnTo>
                  <a:pt x="214026" y="159591"/>
                </a:lnTo>
                <a:lnTo>
                  <a:pt x="201930" y="201930"/>
                </a:lnTo>
                <a:lnTo>
                  <a:pt x="214026" y="201930"/>
                </a:lnTo>
                <a:close/>
              </a:path>
              <a:path w="509269" h="204470">
                <a:moveTo>
                  <a:pt x="254508" y="159258"/>
                </a:moveTo>
                <a:lnTo>
                  <a:pt x="254508" y="155448"/>
                </a:lnTo>
                <a:lnTo>
                  <a:pt x="243078" y="155448"/>
                </a:lnTo>
                <a:lnTo>
                  <a:pt x="243078" y="159258"/>
                </a:lnTo>
                <a:lnTo>
                  <a:pt x="254508" y="159258"/>
                </a:lnTo>
                <a:close/>
              </a:path>
              <a:path w="509269" h="204470">
                <a:moveTo>
                  <a:pt x="364236" y="92964"/>
                </a:moveTo>
                <a:lnTo>
                  <a:pt x="320040" y="92964"/>
                </a:lnTo>
                <a:lnTo>
                  <a:pt x="280416" y="155448"/>
                </a:lnTo>
                <a:lnTo>
                  <a:pt x="277368" y="155448"/>
                </a:lnTo>
                <a:lnTo>
                  <a:pt x="277368" y="201930"/>
                </a:lnTo>
                <a:lnTo>
                  <a:pt x="278130" y="201930"/>
                </a:lnTo>
                <a:lnTo>
                  <a:pt x="305562" y="159258"/>
                </a:lnTo>
                <a:lnTo>
                  <a:pt x="307848" y="159258"/>
                </a:lnTo>
                <a:lnTo>
                  <a:pt x="307848" y="155448"/>
                </a:lnTo>
                <a:lnTo>
                  <a:pt x="331470" y="118110"/>
                </a:lnTo>
                <a:lnTo>
                  <a:pt x="331470" y="201930"/>
                </a:lnTo>
                <a:lnTo>
                  <a:pt x="341376" y="201930"/>
                </a:lnTo>
                <a:lnTo>
                  <a:pt x="350520" y="159258"/>
                </a:lnTo>
                <a:lnTo>
                  <a:pt x="351282" y="159258"/>
                </a:lnTo>
                <a:lnTo>
                  <a:pt x="351282" y="155448"/>
                </a:lnTo>
                <a:lnTo>
                  <a:pt x="364236" y="92964"/>
                </a:lnTo>
                <a:close/>
              </a:path>
              <a:path w="509269" h="204470">
                <a:moveTo>
                  <a:pt x="331470" y="201930"/>
                </a:moveTo>
                <a:lnTo>
                  <a:pt x="331470" y="118110"/>
                </a:lnTo>
                <a:lnTo>
                  <a:pt x="323850" y="155448"/>
                </a:lnTo>
                <a:lnTo>
                  <a:pt x="307848" y="155448"/>
                </a:lnTo>
                <a:lnTo>
                  <a:pt x="307848" y="159258"/>
                </a:lnTo>
                <a:lnTo>
                  <a:pt x="323088" y="159258"/>
                </a:lnTo>
                <a:lnTo>
                  <a:pt x="323088" y="201930"/>
                </a:lnTo>
                <a:lnTo>
                  <a:pt x="331470" y="201930"/>
                </a:lnTo>
                <a:close/>
              </a:path>
              <a:path w="509269" h="204470">
                <a:moveTo>
                  <a:pt x="323088" y="201930"/>
                </a:moveTo>
                <a:lnTo>
                  <a:pt x="323088" y="159258"/>
                </a:lnTo>
                <a:lnTo>
                  <a:pt x="313944" y="201930"/>
                </a:lnTo>
                <a:lnTo>
                  <a:pt x="323088" y="201930"/>
                </a:lnTo>
                <a:close/>
              </a:path>
              <a:path w="509269" h="204470">
                <a:moveTo>
                  <a:pt x="382524" y="195864"/>
                </a:moveTo>
                <a:lnTo>
                  <a:pt x="382524" y="116586"/>
                </a:lnTo>
                <a:lnTo>
                  <a:pt x="377797" y="123586"/>
                </a:lnTo>
                <a:lnTo>
                  <a:pt x="373856" y="130873"/>
                </a:lnTo>
                <a:lnTo>
                  <a:pt x="370629" y="138445"/>
                </a:lnTo>
                <a:lnTo>
                  <a:pt x="368046" y="146304"/>
                </a:lnTo>
                <a:lnTo>
                  <a:pt x="367284" y="149352"/>
                </a:lnTo>
                <a:lnTo>
                  <a:pt x="367284" y="152400"/>
                </a:lnTo>
                <a:lnTo>
                  <a:pt x="366522" y="155448"/>
                </a:lnTo>
                <a:lnTo>
                  <a:pt x="351282" y="155448"/>
                </a:lnTo>
                <a:lnTo>
                  <a:pt x="351282" y="159258"/>
                </a:lnTo>
                <a:lnTo>
                  <a:pt x="366522" y="159258"/>
                </a:lnTo>
                <a:lnTo>
                  <a:pt x="366700" y="169104"/>
                </a:lnTo>
                <a:lnTo>
                  <a:pt x="368522" y="178022"/>
                </a:lnTo>
                <a:lnTo>
                  <a:pt x="372201" y="185939"/>
                </a:lnTo>
                <a:lnTo>
                  <a:pt x="377952" y="192786"/>
                </a:lnTo>
                <a:lnTo>
                  <a:pt x="382524" y="195864"/>
                </a:lnTo>
                <a:close/>
              </a:path>
              <a:path w="509269" h="204470">
                <a:moveTo>
                  <a:pt x="448056" y="201774"/>
                </a:moveTo>
                <a:lnTo>
                  <a:pt x="448056" y="159258"/>
                </a:lnTo>
                <a:lnTo>
                  <a:pt x="442626" y="181750"/>
                </a:lnTo>
                <a:lnTo>
                  <a:pt x="442626" y="181369"/>
                </a:lnTo>
                <a:lnTo>
                  <a:pt x="437388" y="182118"/>
                </a:lnTo>
                <a:lnTo>
                  <a:pt x="431292" y="182880"/>
                </a:lnTo>
                <a:lnTo>
                  <a:pt x="425196" y="182880"/>
                </a:lnTo>
                <a:lnTo>
                  <a:pt x="414718" y="181546"/>
                </a:lnTo>
                <a:lnTo>
                  <a:pt x="406527" y="177355"/>
                </a:lnTo>
                <a:lnTo>
                  <a:pt x="401193" y="170021"/>
                </a:lnTo>
                <a:lnTo>
                  <a:pt x="399288" y="159258"/>
                </a:lnTo>
                <a:lnTo>
                  <a:pt x="399288" y="202602"/>
                </a:lnTo>
                <a:lnTo>
                  <a:pt x="405812" y="203622"/>
                </a:lnTo>
                <a:lnTo>
                  <a:pt x="406527" y="203733"/>
                </a:lnTo>
                <a:lnTo>
                  <a:pt x="407098" y="203823"/>
                </a:lnTo>
                <a:lnTo>
                  <a:pt x="411920" y="204018"/>
                </a:lnTo>
                <a:lnTo>
                  <a:pt x="414718" y="204131"/>
                </a:lnTo>
                <a:lnTo>
                  <a:pt x="416814" y="204216"/>
                </a:lnTo>
                <a:lnTo>
                  <a:pt x="429768" y="203801"/>
                </a:lnTo>
                <a:lnTo>
                  <a:pt x="442626" y="202596"/>
                </a:lnTo>
                <a:lnTo>
                  <a:pt x="448056" y="201774"/>
                </a:lnTo>
                <a:close/>
              </a:path>
              <a:path w="509269" h="204470">
                <a:moveTo>
                  <a:pt x="489966" y="108204"/>
                </a:moveTo>
                <a:lnTo>
                  <a:pt x="448056" y="86958"/>
                </a:lnTo>
                <a:lnTo>
                  <a:pt x="446532" y="86868"/>
                </a:lnTo>
                <a:lnTo>
                  <a:pt x="439674" y="87199"/>
                </a:lnTo>
                <a:lnTo>
                  <a:pt x="437388" y="87310"/>
                </a:lnTo>
                <a:lnTo>
                  <a:pt x="435947" y="87379"/>
                </a:lnTo>
                <a:lnTo>
                  <a:pt x="424148" y="89249"/>
                </a:lnTo>
                <a:lnTo>
                  <a:pt x="411920" y="92975"/>
                </a:lnTo>
                <a:lnTo>
                  <a:pt x="400050" y="99060"/>
                </a:lnTo>
                <a:lnTo>
                  <a:pt x="400050" y="150114"/>
                </a:lnTo>
                <a:lnTo>
                  <a:pt x="400812" y="147828"/>
                </a:lnTo>
                <a:lnTo>
                  <a:pt x="400812" y="145542"/>
                </a:lnTo>
                <a:lnTo>
                  <a:pt x="405812" y="131992"/>
                </a:lnTo>
                <a:lnTo>
                  <a:pt x="413956" y="120015"/>
                </a:lnTo>
                <a:lnTo>
                  <a:pt x="425196" y="111502"/>
                </a:lnTo>
                <a:lnTo>
                  <a:pt x="429768" y="110443"/>
                </a:lnTo>
                <a:lnTo>
                  <a:pt x="439674" y="108204"/>
                </a:lnTo>
                <a:lnTo>
                  <a:pt x="448056" y="108204"/>
                </a:lnTo>
                <a:lnTo>
                  <a:pt x="456438" y="111252"/>
                </a:lnTo>
                <a:lnTo>
                  <a:pt x="456438" y="123444"/>
                </a:lnTo>
                <a:lnTo>
                  <a:pt x="486918" y="123444"/>
                </a:lnTo>
                <a:lnTo>
                  <a:pt x="487680" y="118110"/>
                </a:lnTo>
                <a:lnTo>
                  <a:pt x="489966" y="108204"/>
                </a:lnTo>
                <a:close/>
              </a:path>
              <a:path w="509269" h="204470">
                <a:moveTo>
                  <a:pt x="483108" y="137922"/>
                </a:moveTo>
                <a:lnTo>
                  <a:pt x="429768" y="137922"/>
                </a:lnTo>
                <a:lnTo>
                  <a:pt x="425196" y="155448"/>
                </a:lnTo>
                <a:lnTo>
                  <a:pt x="400050" y="155448"/>
                </a:lnTo>
                <a:lnTo>
                  <a:pt x="400050" y="159258"/>
                </a:lnTo>
                <a:lnTo>
                  <a:pt x="448056" y="159258"/>
                </a:lnTo>
                <a:lnTo>
                  <a:pt x="448056" y="201774"/>
                </a:lnTo>
                <a:lnTo>
                  <a:pt x="454914" y="200735"/>
                </a:lnTo>
                <a:lnTo>
                  <a:pt x="455283" y="200679"/>
                </a:lnTo>
                <a:lnTo>
                  <a:pt x="467868" y="198120"/>
                </a:lnTo>
                <a:lnTo>
                  <a:pt x="477774" y="159258"/>
                </a:lnTo>
                <a:lnTo>
                  <a:pt x="478536" y="159258"/>
                </a:lnTo>
                <a:lnTo>
                  <a:pt x="478536" y="155448"/>
                </a:lnTo>
                <a:lnTo>
                  <a:pt x="483108" y="137922"/>
                </a:lnTo>
                <a:close/>
              </a:path>
              <a:path w="509269" h="204470">
                <a:moveTo>
                  <a:pt x="456438" y="123444"/>
                </a:moveTo>
                <a:lnTo>
                  <a:pt x="456438" y="111252"/>
                </a:lnTo>
                <a:lnTo>
                  <a:pt x="454914" y="123444"/>
                </a:lnTo>
                <a:lnTo>
                  <a:pt x="456438" y="123444"/>
                </a:lnTo>
                <a:close/>
              </a:path>
              <a:path w="509269" h="204470">
                <a:moveTo>
                  <a:pt x="505206" y="159258"/>
                </a:moveTo>
                <a:lnTo>
                  <a:pt x="505206" y="155448"/>
                </a:lnTo>
                <a:lnTo>
                  <a:pt x="478536" y="155448"/>
                </a:lnTo>
                <a:lnTo>
                  <a:pt x="478536" y="159258"/>
                </a:lnTo>
                <a:lnTo>
                  <a:pt x="505206" y="159258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459984" y="1719326"/>
            <a:ext cx="6617334" cy="4345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This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presentation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is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built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in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large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part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on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an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excellent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analysis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of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the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Orange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County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bankruptcy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by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the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Public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Policy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Institute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of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California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(PPIC),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which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in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turn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summarizes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a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joint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publication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between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the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PPIC</a:t>
            </a:r>
            <a:r>
              <a:rPr dirty="0" sz="2100" spc="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and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Mark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Baldassare: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i="1">
                <a:solidFill>
                  <a:srgbClr val="00328D"/>
                </a:solidFill>
                <a:latin typeface="Arial"/>
                <a:cs typeface="Arial"/>
              </a:rPr>
              <a:t>When</a:t>
            </a:r>
            <a:r>
              <a:rPr dirty="0" sz="2100" spc="-10" i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i="1">
                <a:solidFill>
                  <a:srgbClr val="00328D"/>
                </a:solidFill>
                <a:latin typeface="Arial"/>
                <a:cs typeface="Arial"/>
              </a:rPr>
              <a:t>Government</a:t>
            </a:r>
            <a:r>
              <a:rPr dirty="0" sz="2100" spc="-25" i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i="1">
                <a:solidFill>
                  <a:srgbClr val="00328D"/>
                </a:solidFill>
                <a:latin typeface="Arial"/>
                <a:cs typeface="Arial"/>
              </a:rPr>
              <a:t>Fails: The</a:t>
            </a:r>
            <a:r>
              <a:rPr dirty="0" sz="2100" spc="-10" i="1">
                <a:solidFill>
                  <a:srgbClr val="00328D"/>
                </a:solidFill>
                <a:latin typeface="Arial"/>
                <a:cs typeface="Arial"/>
              </a:rPr>
              <a:t> Orange</a:t>
            </a:r>
            <a:r>
              <a:rPr dirty="0" sz="2100" spc="-10" i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i="1">
                <a:solidFill>
                  <a:srgbClr val="00328D"/>
                </a:solidFill>
                <a:latin typeface="Arial"/>
                <a:cs typeface="Arial"/>
              </a:rPr>
              <a:t>County</a:t>
            </a:r>
            <a:r>
              <a:rPr dirty="0" sz="2100" spc="-15" i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 i="1">
                <a:solidFill>
                  <a:srgbClr val="00328D"/>
                </a:solidFill>
                <a:latin typeface="Arial"/>
                <a:cs typeface="Arial"/>
              </a:rPr>
              <a:t>Bankruptcy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65"/>
              </a:spcBef>
            </a:pPr>
            <a:endParaRPr sz="2100">
              <a:latin typeface="Arial"/>
              <a:cs typeface="Arial"/>
            </a:endParaRPr>
          </a:p>
          <a:p>
            <a:pPr marL="12700" marR="233045">
              <a:lnSpc>
                <a:spcPct val="100000"/>
              </a:lnSpc>
            </a:pP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While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Orange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County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is 4,373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kilometres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from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North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Bay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by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road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and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in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a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different</a:t>
            </a:r>
            <a:r>
              <a:rPr dirty="0" sz="210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country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with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a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different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government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framework,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the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analysis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provided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by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the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PPIC</a:t>
            </a:r>
            <a:r>
              <a:rPr dirty="0" sz="2100" spc="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(in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the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view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of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the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presenter)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is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as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meaningful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to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Northern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Ontario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municipalities as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other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local governments.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937" y="1739646"/>
            <a:ext cx="4439411" cy="425272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4237" y="490219"/>
            <a:ext cx="4718685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>
                <a:solidFill>
                  <a:srgbClr val="7E7E7E"/>
                </a:solidFill>
              </a:rPr>
              <a:t>The</a:t>
            </a:r>
            <a:r>
              <a:rPr dirty="0" sz="2100" spc="-254">
                <a:solidFill>
                  <a:srgbClr val="7E7E7E"/>
                </a:solidFill>
              </a:rPr>
              <a:t> </a:t>
            </a:r>
            <a:r>
              <a:rPr dirty="0" sz="2100" spc="-280">
                <a:solidFill>
                  <a:srgbClr val="7E7E7E"/>
                </a:solidFill>
              </a:rPr>
              <a:t>Orange</a:t>
            </a:r>
            <a:r>
              <a:rPr dirty="0" sz="2100" spc="-235">
                <a:solidFill>
                  <a:srgbClr val="7E7E7E"/>
                </a:solidFill>
              </a:rPr>
              <a:t> </a:t>
            </a:r>
            <a:r>
              <a:rPr dirty="0" sz="2100" spc="-265">
                <a:solidFill>
                  <a:srgbClr val="7E7E7E"/>
                </a:solidFill>
              </a:rPr>
              <a:t>County</a:t>
            </a:r>
            <a:r>
              <a:rPr dirty="0" sz="2100" spc="-254">
                <a:solidFill>
                  <a:srgbClr val="7E7E7E"/>
                </a:solidFill>
              </a:rPr>
              <a:t> </a:t>
            </a:r>
            <a:r>
              <a:rPr dirty="0" sz="2100" spc="-225">
                <a:solidFill>
                  <a:srgbClr val="7E7E7E"/>
                </a:solidFill>
              </a:rPr>
              <a:t>Insolvency</a:t>
            </a:r>
            <a:r>
              <a:rPr dirty="0" sz="2100" spc="-250">
                <a:solidFill>
                  <a:srgbClr val="7E7E7E"/>
                </a:solidFill>
              </a:rPr>
              <a:t> </a:t>
            </a:r>
            <a:r>
              <a:rPr dirty="0" sz="2100" spc="-165">
                <a:solidFill>
                  <a:srgbClr val="7E7E7E"/>
                </a:solidFill>
              </a:rPr>
              <a:t>|</a:t>
            </a:r>
            <a:r>
              <a:rPr dirty="0" sz="2100" spc="-270">
                <a:solidFill>
                  <a:srgbClr val="7E7E7E"/>
                </a:solidFill>
              </a:rPr>
              <a:t> </a:t>
            </a:r>
            <a:r>
              <a:rPr dirty="0" sz="2100" spc="-275">
                <a:solidFill>
                  <a:srgbClr val="7E7E7E"/>
                </a:solidFill>
              </a:rPr>
              <a:t>Lessons</a:t>
            </a:r>
            <a:r>
              <a:rPr dirty="0" sz="2100" spc="-235">
                <a:solidFill>
                  <a:srgbClr val="7E7E7E"/>
                </a:solidFill>
              </a:rPr>
              <a:t> </a:t>
            </a:r>
            <a:r>
              <a:rPr dirty="0" sz="2100" spc="-180">
                <a:solidFill>
                  <a:srgbClr val="7E7E7E"/>
                </a:solidFill>
              </a:rPr>
              <a:t>for</a:t>
            </a:r>
            <a:r>
              <a:rPr dirty="0" sz="2100" spc="-254">
                <a:solidFill>
                  <a:srgbClr val="7E7E7E"/>
                </a:solidFill>
              </a:rPr>
              <a:t> </a:t>
            </a:r>
            <a:r>
              <a:rPr dirty="0" sz="2100" spc="-240">
                <a:solidFill>
                  <a:srgbClr val="7E7E7E"/>
                </a:solidFill>
              </a:rPr>
              <a:t>Northern</a:t>
            </a:r>
            <a:r>
              <a:rPr dirty="0" sz="2100" spc="-229">
                <a:solidFill>
                  <a:srgbClr val="7E7E7E"/>
                </a:solidFill>
              </a:rPr>
              <a:t> </a:t>
            </a:r>
            <a:r>
              <a:rPr dirty="0" sz="2100" spc="-155">
                <a:solidFill>
                  <a:srgbClr val="7E7E7E"/>
                </a:solidFill>
              </a:rPr>
              <a:t>Ontario</a:t>
            </a:r>
            <a:endParaRPr sz="2100"/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3335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0"/>
              <a:t> </a:t>
            </a:r>
            <a:r>
              <a:rPr dirty="0"/>
              <a:t>KPMG</a:t>
            </a:r>
            <a:r>
              <a:rPr dirty="0" spc="35"/>
              <a:t> </a:t>
            </a:r>
            <a:r>
              <a:rPr dirty="0"/>
              <a:t>LLP,</a:t>
            </a:r>
            <a:r>
              <a:rPr dirty="0" spc="50"/>
              <a:t> </a:t>
            </a:r>
            <a:r>
              <a:rPr dirty="0"/>
              <a:t>an</a:t>
            </a:r>
            <a:r>
              <a:rPr dirty="0" spc="55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0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80"/>
              <a:t> </a:t>
            </a:r>
            <a:r>
              <a:rPr dirty="0"/>
              <a:t>and</a:t>
            </a:r>
            <a:r>
              <a:rPr dirty="0" spc="55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75"/>
              <a:t> </a:t>
            </a:r>
            <a:r>
              <a:rPr dirty="0"/>
              <a:t>firm</a:t>
            </a:r>
            <a:r>
              <a:rPr dirty="0" spc="55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/>
              <a:t>organization</a:t>
            </a:r>
            <a:r>
              <a:rPr dirty="0" spc="7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5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0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70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5"/>
              <a:t> </a:t>
            </a:r>
            <a:r>
              <a:rPr dirty="0"/>
              <a:t>reserved.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60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5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70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5"/>
              <a:t> </a:t>
            </a:r>
            <a:r>
              <a:rPr dirty="0" spc="-10"/>
              <a:t>organization.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fld id="{81D60167-4931-47E6-BA6A-407CBD079E47}" type="slidenum">
              <a:rPr dirty="0" spc="-50"/>
              <a:t>7</a:t>
            </a:fld>
          </a:p>
        </p:txBody>
      </p:sp>
      <p:sp>
        <p:nvSpPr>
          <p:cNvPr id="10" name="object 1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34237" y="619759"/>
            <a:ext cx="3797935" cy="7296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595" b="1">
                <a:solidFill>
                  <a:srgbClr val="00328D"/>
                </a:solidFill>
                <a:latin typeface="Arial Narrow"/>
                <a:cs typeface="Arial Narrow"/>
              </a:rPr>
              <a:t>01</a:t>
            </a:r>
            <a:r>
              <a:rPr dirty="0" sz="4600" spc="-165" b="1">
                <a:solidFill>
                  <a:srgbClr val="00328D"/>
                </a:solidFill>
                <a:latin typeface="Arial Narrow"/>
                <a:cs typeface="Arial Narrow"/>
              </a:rPr>
              <a:t> </a:t>
            </a:r>
            <a:r>
              <a:rPr dirty="0" sz="4600" spc="-530" b="1">
                <a:solidFill>
                  <a:srgbClr val="00328D"/>
                </a:solidFill>
                <a:latin typeface="Arial Narrow"/>
                <a:cs typeface="Arial Narrow"/>
              </a:rPr>
              <a:t>Acknowledgement</a:t>
            </a:r>
            <a:endParaRPr sz="4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1D48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53846" y="6866381"/>
            <a:ext cx="509270" cy="204470"/>
          </a:xfrm>
          <a:custGeom>
            <a:avLst/>
            <a:gdLst/>
            <a:ahLst/>
            <a:cxnLst/>
            <a:rect l="l" t="t" r="r" b="b"/>
            <a:pathLst>
              <a:path w="509269" h="204470">
                <a:moveTo>
                  <a:pt x="509016" y="159258"/>
                </a:moveTo>
                <a:lnTo>
                  <a:pt x="509016" y="0"/>
                </a:lnTo>
                <a:lnTo>
                  <a:pt x="395478" y="0"/>
                </a:lnTo>
                <a:lnTo>
                  <a:pt x="395478" y="102108"/>
                </a:lnTo>
                <a:lnTo>
                  <a:pt x="392430" y="104394"/>
                </a:lnTo>
                <a:lnTo>
                  <a:pt x="389382" y="107442"/>
                </a:lnTo>
                <a:lnTo>
                  <a:pt x="386334" y="111252"/>
                </a:lnTo>
                <a:lnTo>
                  <a:pt x="386334" y="0"/>
                </a:lnTo>
                <a:lnTo>
                  <a:pt x="273558" y="0"/>
                </a:lnTo>
                <a:lnTo>
                  <a:pt x="273558" y="92964"/>
                </a:lnTo>
                <a:lnTo>
                  <a:pt x="264414" y="92964"/>
                </a:lnTo>
                <a:lnTo>
                  <a:pt x="264414" y="0"/>
                </a:lnTo>
                <a:lnTo>
                  <a:pt x="150876" y="0"/>
                </a:lnTo>
                <a:lnTo>
                  <a:pt x="150876" y="92964"/>
                </a:lnTo>
                <a:lnTo>
                  <a:pt x="141732" y="92964"/>
                </a:lnTo>
                <a:lnTo>
                  <a:pt x="141732" y="0"/>
                </a:lnTo>
                <a:lnTo>
                  <a:pt x="28956" y="0"/>
                </a:lnTo>
                <a:lnTo>
                  <a:pt x="28956" y="105918"/>
                </a:lnTo>
                <a:lnTo>
                  <a:pt x="0" y="201930"/>
                </a:lnTo>
                <a:lnTo>
                  <a:pt x="25146" y="201930"/>
                </a:lnTo>
                <a:lnTo>
                  <a:pt x="32765" y="176828"/>
                </a:lnTo>
                <a:lnTo>
                  <a:pt x="32765" y="3810"/>
                </a:lnTo>
                <a:lnTo>
                  <a:pt x="137922" y="3810"/>
                </a:lnTo>
                <a:lnTo>
                  <a:pt x="137922" y="189603"/>
                </a:lnTo>
                <a:lnTo>
                  <a:pt x="147066" y="160020"/>
                </a:lnTo>
                <a:lnTo>
                  <a:pt x="153162" y="160020"/>
                </a:lnTo>
                <a:lnTo>
                  <a:pt x="153162" y="140970"/>
                </a:lnTo>
                <a:lnTo>
                  <a:pt x="154686" y="135255"/>
                </a:lnTo>
                <a:lnTo>
                  <a:pt x="154686" y="3810"/>
                </a:lnTo>
                <a:lnTo>
                  <a:pt x="259842" y="3810"/>
                </a:lnTo>
                <a:lnTo>
                  <a:pt x="259842" y="201930"/>
                </a:lnTo>
                <a:lnTo>
                  <a:pt x="277368" y="201930"/>
                </a:lnTo>
                <a:lnTo>
                  <a:pt x="277368" y="3810"/>
                </a:lnTo>
                <a:lnTo>
                  <a:pt x="382524" y="3810"/>
                </a:lnTo>
                <a:lnTo>
                  <a:pt x="382524" y="195864"/>
                </a:lnTo>
                <a:lnTo>
                  <a:pt x="386810" y="198751"/>
                </a:lnTo>
                <a:lnTo>
                  <a:pt x="396811" y="202215"/>
                </a:lnTo>
                <a:lnTo>
                  <a:pt x="399288" y="202602"/>
                </a:lnTo>
                <a:lnTo>
                  <a:pt x="399288" y="159258"/>
                </a:lnTo>
                <a:lnTo>
                  <a:pt x="400050" y="159258"/>
                </a:lnTo>
                <a:lnTo>
                  <a:pt x="400050" y="3810"/>
                </a:lnTo>
                <a:lnTo>
                  <a:pt x="505206" y="3810"/>
                </a:lnTo>
                <a:lnTo>
                  <a:pt x="505206" y="159258"/>
                </a:lnTo>
                <a:lnTo>
                  <a:pt x="509016" y="159258"/>
                </a:lnTo>
                <a:close/>
              </a:path>
              <a:path w="509269" h="204470">
                <a:moveTo>
                  <a:pt x="57912" y="92964"/>
                </a:moveTo>
                <a:lnTo>
                  <a:pt x="32765" y="92964"/>
                </a:lnTo>
                <a:lnTo>
                  <a:pt x="32765" y="176828"/>
                </a:lnTo>
                <a:lnTo>
                  <a:pt x="38100" y="159258"/>
                </a:lnTo>
                <a:lnTo>
                  <a:pt x="41148" y="159258"/>
                </a:lnTo>
                <a:lnTo>
                  <a:pt x="44196" y="165354"/>
                </a:lnTo>
                <a:lnTo>
                  <a:pt x="44196" y="137922"/>
                </a:lnTo>
                <a:lnTo>
                  <a:pt x="57912" y="92964"/>
                </a:lnTo>
                <a:close/>
              </a:path>
              <a:path w="509269" h="204470">
                <a:moveTo>
                  <a:pt x="120396" y="92964"/>
                </a:moveTo>
                <a:lnTo>
                  <a:pt x="86106" y="92964"/>
                </a:lnTo>
                <a:lnTo>
                  <a:pt x="44196" y="137922"/>
                </a:lnTo>
                <a:lnTo>
                  <a:pt x="44196" y="165354"/>
                </a:lnTo>
                <a:lnTo>
                  <a:pt x="62484" y="201930"/>
                </a:lnTo>
                <a:lnTo>
                  <a:pt x="67056" y="201930"/>
                </a:lnTo>
                <a:lnTo>
                  <a:pt x="67056" y="147828"/>
                </a:lnTo>
                <a:lnTo>
                  <a:pt x="120396" y="92964"/>
                </a:lnTo>
                <a:close/>
              </a:path>
              <a:path w="509269" h="204470">
                <a:moveTo>
                  <a:pt x="137922" y="189603"/>
                </a:moveTo>
                <a:lnTo>
                  <a:pt x="137922" y="98298"/>
                </a:lnTo>
                <a:lnTo>
                  <a:pt x="136398" y="103632"/>
                </a:lnTo>
                <a:lnTo>
                  <a:pt x="121158" y="153924"/>
                </a:lnTo>
                <a:lnTo>
                  <a:pt x="120396" y="155448"/>
                </a:lnTo>
                <a:lnTo>
                  <a:pt x="70865" y="155448"/>
                </a:lnTo>
                <a:lnTo>
                  <a:pt x="67056" y="147828"/>
                </a:lnTo>
                <a:lnTo>
                  <a:pt x="67056" y="201930"/>
                </a:lnTo>
                <a:lnTo>
                  <a:pt x="73151" y="201930"/>
                </a:lnTo>
                <a:lnTo>
                  <a:pt x="73151" y="159258"/>
                </a:lnTo>
                <a:lnTo>
                  <a:pt x="118872" y="159258"/>
                </a:lnTo>
                <a:lnTo>
                  <a:pt x="118872" y="201930"/>
                </a:lnTo>
                <a:lnTo>
                  <a:pt x="134112" y="201930"/>
                </a:lnTo>
                <a:lnTo>
                  <a:pt x="137922" y="189603"/>
                </a:lnTo>
                <a:close/>
              </a:path>
              <a:path w="509269" h="204470">
                <a:moveTo>
                  <a:pt x="93726" y="201930"/>
                </a:moveTo>
                <a:lnTo>
                  <a:pt x="73151" y="159258"/>
                </a:lnTo>
                <a:lnTo>
                  <a:pt x="73151" y="201930"/>
                </a:lnTo>
                <a:lnTo>
                  <a:pt x="93726" y="201930"/>
                </a:lnTo>
                <a:close/>
              </a:path>
              <a:path w="509269" h="204470">
                <a:moveTo>
                  <a:pt x="118872" y="201930"/>
                </a:moveTo>
                <a:lnTo>
                  <a:pt x="118872" y="159258"/>
                </a:lnTo>
                <a:lnTo>
                  <a:pt x="106680" y="201930"/>
                </a:lnTo>
                <a:lnTo>
                  <a:pt x="118872" y="201930"/>
                </a:lnTo>
                <a:close/>
              </a:path>
              <a:path w="509269" h="204470">
                <a:moveTo>
                  <a:pt x="188976" y="155049"/>
                </a:moveTo>
                <a:lnTo>
                  <a:pt x="188976" y="119634"/>
                </a:lnTo>
                <a:lnTo>
                  <a:pt x="186690" y="124968"/>
                </a:lnTo>
                <a:lnTo>
                  <a:pt x="184130" y="131433"/>
                </a:lnTo>
                <a:lnTo>
                  <a:pt x="180498" y="136112"/>
                </a:lnTo>
                <a:lnTo>
                  <a:pt x="175009" y="139219"/>
                </a:lnTo>
                <a:lnTo>
                  <a:pt x="166878" y="140970"/>
                </a:lnTo>
                <a:lnTo>
                  <a:pt x="153162" y="140970"/>
                </a:lnTo>
                <a:lnTo>
                  <a:pt x="153162" y="159258"/>
                </a:lnTo>
                <a:lnTo>
                  <a:pt x="188214" y="159258"/>
                </a:lnTo>
                <a:lnTo>
                  <a:pt x="188214" y="155448"/>
                </a:lnTo>
                <a:lnTo>
                  <a:pt x="188976" y="155049"/>
                </a:lnTo>
                <a:close/>
              </a:path>
              <a:path w="509269" h="204470">
                <a:moveTo>
                  <a:pt x="214372" y="117407"/>
                </a:moveTo>
                <a:lnTo>
                  <a:pt x="188976" y="93223"/>
                </a:lnTo>
                <a:lnTo>
                  <a:pt x="188214" y="93170"/>
                </a:lnTo>
                <a:lnTo>
                  <a:pt x="186690" y="93063"/>
                </a:lnTo>
                <a:lnTo>
                  <a:pt x="154686" y="92964"/>
                </a:lnTo>
                <a:lnTo>
                  <a:pt x="154686" y="135255"/>
                </a:lnTo>
                <a:lnTo>
                  <a:pt x="156210" y="129540"/>
                </a:lnTo>
                <a:lnTo>
                  <a:pt x="157734" y="123444"/>
                </a:lnTo>
                <a:lnTo>
                  <a:pt x="161544" y="110490"/>
                </a:lnTo>
                <a:lnTo>
                  <a:pt x="185166" y="110490"/>
                </a:lnTo>
                <a:lnTo>
                  <a:pt x="187452" y="113538"/>
                </a:lnTo>
                <a:lnTo>
                  <a:pt x="188976" y="115824"/>
                </a:lnTo>
                <a:lnTo>
                  <a:pt x="188976" y="155049"/>
                </a:lnTo>
                <a:lnTo>
                  <a:pt x="197500" y="150590"/>
                </a:lnTo>
                <a:lnTo>
                  <a:pt x="204787" y="144018"/>
                </a:lnTo>
                <a:lnTo>
                  <a:pt x="210073" y="135731"/>
                </a:lnTo>
                <a:lnTo>
                  <a:pt x="213360" y="125730"/>
                </a:lnTo>
                <a:lnTo>
                  <a:pt x="214372" y="117407"/>
                </a:lnTo>
                <a:close/>
              </a:path>
              <a:path w="509269" h="204470">
                <a:moveTo>
                  <a:pt x="259842" y="201930"/>
                </a:moveTo>
                <a:lnTo>
                  <a:pt x="259842" y="92964"/>
                </a:lnTo>
                <a:lnTo>
                  <a:pt x="233934" y="92964"/>
                </a:lnTo>
                <a:lnTo>
                  <a:pt x="215646" y="155448"/>
                </a:lnTo>
                <a:lnTo>
                  <a:pt x="188214" y="155448"/>
                </a:lnTo>
                <a:lnTo>
                  <a:pt x="188214" y="159258"/>
                </a:lnTo>
                <a:lnTo>
                  <a:pt x="214026" y="159258"/>
                </a:lnTo>
                <a:lnTo>
                  <a:pt x="214026" y="201930"/>
                </a:lnTo>
                <a:lnTo>
                  <a:pt x="230124" y="201930"/>
                </a:lnTo>
                <a:lnTo>
                  <a:pt x="242316" y="159258"/>
                </a:lnTo>
                <a:lnTo>
                  <a:pt x="243078" y="159258"/>
                </a:lnTo>
                <a:lnTo>
                  <a:pt x="243078" y="155448"/>
                </a:lnTo>
                <a:lnTo>
                  <a:pt x="254508" y="116586"/>
                </a:lnTo>
                <a:lnTo>
                  <a:pt x="254508" y="159258"/>
                </a:lnTo>
                <a:lnTo>
                  <a:pt x="255270" y="201930"/>
                </a:lnTo>
                <a:lnTo>
                  <a:pt x="259842" y="201930"/>
                </a:lnTo>
                <a:close/>
              </a:path>
              <a:path w="509269" h="204470">
                <a:moveTo>
                  <a:pt x="214026" y="201930"/>
                </a:moveTo>
                <a:lnTo>
                  <a:pt x="214026" y="159591"/>
                </a:lnTo>
                <a:lnTo>
                  <a:pt x="201930" y="201930"/>
                </a:lnTo>
                <a:lnTo>
                  <a:pt x="214026" y="201930"/>
                </a:lnTo>
                <a:close/>
              </a:path>
              <a:path w="509269" h="204470">
                <a:moveTo>
                  <a:pt x="254508" y="159258"/>
                </a:moveTo>
                <a:lnTo>
                  <a:pt x="254508" y="155448"/>
                </a:lnTo>
                <a:lnTo>
                  <a:pt x="243078" y="155448"/>
                </a:lnTo>
                <a:lnTo>
                  <a:pt x="243078" y="159258"/>
                </a:lnTo>
                <a:lnTo>
                  <a:pt x="254508" y="159258"/>
                </a:lnTo>
                <a:close/>
              </a:path>
              <a:path w="509269" h="204470">
                <a:moveTo>
                  <a:pt x="364236" y="92964"/>
                </a:moveTo>
                <a:lnTo>
                  <a:pt x="320040" y="92964"/>
                </a:lnTo>
                <a:lnTo>
                  <a:pt x="280416" y="155448"/>
                </a:lnTo>
                <a:lnTo>
                  <a:pt x="277368" y="155448"/>
                </a:lnTo>
                <a:lnTo>
                  <a:pt x="277368" y="201930"/>
                </a:lnTo>
                <a:lnTo>
                  <a:pt x="278130" y="201930"/>
                </a:lnTo>
                <a:lnTo>
                  <a:pt x="305562" y="159258"/>
                </a:lnTo>
                <a:lnTo>
                  <a:pt x="307848" y="159258"/>
                </a:lnTo>
                <a:lnTo>
                  <a:pt x="307848" y="155448"/>
                </a:lnTo>
                <a:lnTo>
                  <a:pt x="331470" y="118110"/>
                </a:lnTo>
                <a:lnTo>
                  <a:pt x="331470" y="201930"/>
                </a:lnTo>
                <a:lnTo>
                  <a:pt x="341376" y="201930"/>
                </a:lnTo>
                <a:lnTo>
                  <a:pt x="350520" y="159258"/>
                </a:lnTo>
                <a:lnTo>
                  <a:pt x="351282" y="159258"/>
                </a:lnTo>
                <a:lnTo>
                  <a:pt x="351282" y="155448"/>
                </a:lnTo>
                <a:lnTo>
                  <a:pt x="364236" y="92964"/>
                </a:lnTo>
                <a:close/>
              </a:path>
              <a:path w="509269" h="204470">
                <a:moveTo>
                  <a:pt x="331470" y="201930"/>
                </a:moveTo>
                <a:lnTo>
                  <a:pt x="331470" y="118110"/>
                </a:lnTo>
                <a:lnTo>
                  <a:pt x="323850" y="155448"/>
                </a:lnTo>
                <a:lnTo>
                  <a:pt x="307848" y="155448"/>
                </a:lnTo>
                <a:lnTo>
                  <a:pt x="307848" y="159258"/>
                </a:lnTo>
                <a:lnTo>
                  <a:pt x="323088" y="159258"/>
                </a:lnTo>
                <a:lnTo>
                  <a:pt x="323088" y="201930"/>
                </a:lnTo>
                <a:lnTo>
                  <a:pt x="331470" y="201930"/>
                </a:lnTo>
                <a:close/>
              </a:path>
              <a:path w="509269" h="204470">
                <a:moveTo>
                  <a:pt x="323088" y="201930"/>
                </a:moveTo>
                <a:lnTo>
                  <a:pt x="323088" y="159258"/>
                </a:lnTo>
                <a:lnTo>
                  <a:pt x="313944" y="201930"/>
                </a:lnTo>
                <a:lnTo>
                  <a:pt x="323088" y="201930"/>
                </a:lnTo>
                <a:close/>
              </a:path>
              <a:path w="509269" h="204470">
                <a:moveTo>
                  <a:pt x="382524" y="195864"/>
                </a:moveTo>
                <a:lnTo>
                  <a:pt x="382524" y="116586"/>
                </a:lnTo>
                <a:lnTo>
                  <a:pt x="377797" y="123586"/>
                </a:lnTo>
                <a:lnTo>
                  <a:pt x="373856" y="130873"/>
                </a:lnTo>
                <a:lnTo>
                  <a:pt x="370629" y="138445"/>
                </a:lnTo>
                <a:lnTo>
                  <a:pt x="368046" y="146304"/>
                </a:lnTo>
                <a:lnTo>
                  <a:pt x="367284" y="149352"/>
                </a:lnTo>
                <a:lnTo>
                  <a:pt x="367284" y="152400"/>
                </a:lnTo>
                <a:lnTo>
                  <a:pt x="366522" y="155448"/>
                </a:lnTo>
                <a:lnTo>
                  <a:pt x="351282" y="155448"/>
                </a:lnTo>
                <a:lnTo>
                  <a:pt x="351282" y="159258"/>
                </a:lnTo>
                <a:lnTo>
                  <a:pt x="366522" y="159258"/>
                </a:lnTo>
                <a:lnTo>
                  <a:pt x="366700" y="169104"/>
                </a:lnTo>
                <a:lnTo>
                  <a:pt x="368522" y="178022"/>
                </a:lnTo>
                <a:lnTo>
                  <a:pt x="372201" y="185939"/>
                </a:lnTo>
                <a:lnTo>
                  <a:pt x="377952" y="192786"/>
                </a:lnTo>
                <a:lnTo>
                  <a:pt x="382524" y="195864"/>
                </a:lnTo>
                <a:close/>
              </a:path>
              <a:path w="509269" h="204470">
                <a:moveTo>
                  <a:pt x="448056" y="201774"/>
                </a:moveTo>
                <a:lnTo>
                  <a:pt x="448056" y="159258"/>
                </a:lnTo>
                <a:lnTo>
                  <a:pt x="442626" y="181750"/>
                </a:lnTo>
                <a:lnTo>
                  <a:pt x="442626" y="181369"/>
                </a:lnTo>
                <a:lnTo>
                  <a:pt x="437388" y="182118"/>
                </a:lnTo>
                <a:lnTo>
                  <a:pt x="431292" y="182880"/>
                </a:lnTo>
                <a:lnTo>
                  <a:pt x="425196" y="182880"/>
                </a:lnTo>
                <a:lnTo>
                  <a:pt x="414718" y="181546"/>
                </a:lnTo>
                <a:lnTo>
                  <a:pt x="406527" y="177355"/>
                </a:lnTo>
                <a:lnTo>
                  <a:pt x="401193" y="170021"/>
                </a:lnTo>
                <a:lnTo>
                  <a:pt x="399288" y="159258"/>
                </a:lnTo>
                <a:lnTo>
                  <a:pt x="399288" y="202602"/>
                </a:lnTo>
                <a:lnTo>
                  <a:pt x="405812" y="203622"/>
                </a:lnTo>
                <a:lnTo>
                  <a:pt x="406527" y="203733"/>
                </a:lnTo>
                <a:lnTo>
                  <a:pt x="407098" y="203823"/>
                </a:lnTo>
                <a:lnTo>
                  <a:pt x="411920" y="204018"/>
                </a:lnTo>
                <a:lnTo>
                  <a:pt x="414718" y="204131"/>
                </a:lnTo>
                <a:lnTo>
                  <a:pt x="416814" y="204216"/>
                </a:lnTo>
                <a:lnTo>
                  <a:pt x="429768" y="203801"/>
                </a:lnTo>
                <a:lnTo>
                  <a:pt x="442626" y="202596"/>
                </a:lnTo>
                <a:lnTo>
                  <a:pt x="448056" y="201774"/>
                </a:lnTo>
                <a:close/>
              </a:path>
              <a:path w="509269" h="204470">
                <a:moveTo>
                  <a:pt x="489966" y="108204"/>
                </a:moveTo>
                <a:lnTo>
                  <a:pt x="448056" y="86958"/>
                </a:lnTo>
                <a:lnTo>
                  <a:pt x="446532" y="86868"/>
                </a:lnTo>
                <a:lnTo>
                  <a:pt x="439674" y="87199"/>
                </a:lnTo>
                <a:lnTo>
                  <a:pt x="437388" y="87310"/>
                </a:lnTo>
                <a:lnTo>
                  <a:pt x="435947" y="87379"/>
                </a:lnTo>
                <a:lnTo>
                  <a:pt x="424148" y="89249"/>
                </a:lnTo>
                <a:lnTo>
                  <a:pt x="411920" y="92975"/>
                </a:lnTo>
                <a:lnTo>
                  <a:pt x="400050" y="99060"/>
                </a:lnTo>
                <a:lnTo>
                  <a:pt x="400050" y="150114"/>
                </a:lnTo>
                <a:lnTo>
                  <a:pt x="400812" y="147828"/>
                </a:lnTo>
                <a:lnTo>
                  <a:pt x="400812" y="145542"/>
                </a:lnTo>
                <a:lnTo>
                  <a:pt x="405812" y="131992"/>
                </a:lnTo>
                <a:lnTo>
                  <a:pt x="413956" y="120015"/>
                </a:lnTo>
                <a:lnTo>
                  <a:pt x="425196" y="111502"/>
                </a:lnTo>
                <a:lnTo>
                  <a:pt x="429768" y="110443"/>
                </a:lnTo>
                <a:lnTo>
                  <a:pt x="439674" y="108204"/>
                </a:lnTo>
                <a:lnTo>
                  <a:pt x="448056" y="108204"/>
                </a:lnTo>
                <a:lnTo>
                  <a:pt x="456438" y="111252"/>
                </a:lnTo>
                <a:lnTo>
                  <a:pt x="456438" y="123444"/>
                </a:lnTo>
                <a:lnTo>
                  <a:pt x="486918" y="123444"/>
                </a:lnTo>
                <a:lnTo>
                  <a:pt x="487680" y="118110"/>
                </a:lnTo>
                <a:lnTo>
                  <a:pt x="489966" y="108204"/>
                </a:lnTo>
                <a:close/>
              </a:path>
              <a:path w="509269" h="204470">
                <a:moveTo>
                  <a:pt x="483108" y="137922"/>
                </a:moveTo>
                <a:lnTo>
                  <a:pt x="429768" y="137922"/>
                </a:lnTo>
                <a:lnTo>
                  <a:pt x="425196" y="155448"/>
                </a:lnTo>
                <a:lnTo>
                  <a:pt x="400050" y="155448"/>
                </a:lnTo>
                <a:lnTo>
                  <a:pt x="400050" y="159258"/>
                </a:lnTo>
                <a:lnTo>
                  <a:pt x="448056" y="159258"/>
                </a:lnTo>
                <a:lnTo>
                  <a:pt x="448056" y="201774"/>
                </a:lnTo>
                <a:lnTo>
                  <a:pt x="454914" y="200735"/>
                </a:lnTo>
                <a:lnTo>
                  <a:pt x="455283" y="200679"/>
                </a:lnTo>
                <a:lnTo>
                  <a:pt x="467868" y="198120"/>
                </a:lnTo>
                <a:lnTo>
                  <a:pt x="477774" y="159258"/>
                </a:lnTo>
                <a:lnTo>
                  <a:pt x="478536" y="159258"/>
                </a:lnTo>
                <a:lnTo>
                  <a:pt x="478536" y="155448"/>
                </a:lnTo>
                <a:lnTo>
                  <a:pt x="483108" y="137922"/>
                </a:lnTo>
                <a:close/>
              </a:path>
              <a:path w="509269" h="204470">
                <a:moveTo>
                  <a:pt x="456438" y="123444"/>
                </a:moveTo>
                <a:lnTo>
                  <a:pt x="456438" y="111252"/>
                </a:lnTo>
                <a:lnTo>
                  <a:pt x="454914" y="123444"/>
                </a:lnTo>
                <a:lnTo>
                  <a:pt x="456438" y="123444"/>
                </a:lnTo>
                <a:close/>
              </a:path>
              <a:path w="509269" h="204470">
                <a:moveTo>
                  <a:pt x="505206" y="159258"/>
                </a:moveTo>
                <a:lnTo>
                  <a:pt x="505206" y="155448"/>
                </a:lnTo>
                <a:lnTo>
                  <a:pt x="478536" y="155448"/>
                </a:lnTo>
                <a:lnTo>
                  <a:pt x="478536" y="159258"/>
                </a:lnTo>
                <a:lnTo>
                  <a:pt x="505206" y="159258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440671" y="1457197"/>
            <a:ext cx="2541905" cy="5065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170">
              <a:lnSpc>
                <a:spcPts val="9450"/>
              </a:lnSpc>
              <a:spcBef>
                <a:spcPts val="100"/>
              </a:spcBef>
            </a:pPr>
            <a:r>
              <a:rPr dirty="0" sz="8400" spc="-860" b="1">
                <a:solidFill>
                  <a:srgbClr val="1D48E2"/>
                </a:solidFill>
                <a:latin typeface="Arial Narrow"/>
                <a:cs typeface="Arial Narrow"/>
              </a:rPr>
              <a:t>$452</a:t>
            </a:r>
            <a:r>
              <a:rPr dirty="0" sz="6300" spc="-860" b="1">
                <a:solidFill>
                  <a:srgbClr val="1D48E2"/>
                </a:solidFill>
                <a:latin typeface="Arial Narrow"/>
                <a:cs typeface="Arial Narrow"/>
              </a:rPr>
              <a:t>M</a:t>
            </a:r>
            <a:endParaRPr sz="6300">
              <a:latin typeface="Arial Narrow"/>
              <a:cs typeface="Arial Narrow"/>
            </a:endParaRPr>
          </a:p>
          <a:p>
            <a:pPr algn="ctr" marR="65405">
              <a:lnSpc>
                <a:spcPts val="1590"/>
              </a:lnSpc>
            </a:pPr>
            <a:r>
              <a:rPr dirty="0" sz="1850">
                <a:solidFill>
                  <a:srgbClr val="00328D"/>
                </a:solidFill>
                <a:latin typeface="Arial"/>
                <a:cs typeface="Arial"/>
              </a:rPr>
              <a:t>2023</a:t>
            </a:r>
            <a:r>
              <a:rPr dirty="0" sz="1850" spc="10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00328D"/>
                </a:solidFill>
                <a:latin typeface="Arial"/>
                <a:cs typeface="Arial"/>
              </a:rPr>
              <a:t>Reserves</a:t>
            </a:r>
            <a:r>
              <a:rPr dirty="0" sz="1850" spc="9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00328D"/>
                </a:solidFill>
                <a:latin typeface="Arial"/>
                <a:cs typeface="Arial"/>
              </a:rPr>
              <a:t>and</a:t>
            </a:r>
            <a:endParaRPr sz="1850">
              <a:latin typeface="Arial"/>
              <a:cs typeface="Arial"/>
            </a:endParaRPr>
          </a:p>
          <a:p>
            <a:pPr algn="ctr" marR="59690">
              <a:lnSpc>
                <a:spcPct val="100000"/>
              </a:lnSpc>
              <a:spcBef>
                <a:spcPts val="45"/>
              </a:spcBef>
              <a:tabLst>
                <a:tab pos="408940" algn="l"/>
                <a:tab pos="2447925" algn="l"/>
              </a:tabLst>
            </a:pPr>
            <a:r>
              <a:rPr dirty="0" u="heavy" sz="1850">
                <a:solidFill>
                  <a:srgbClr val="00328D"/>
                </a:solidFill>
                <a:uFill>
                  <a:solidFill>
                    <a:srgbClr val="0B223B"/>
                  </a:solidFill>
                </a:uFill>
                <a:latin typeface="Arial"/>
                <a:cs typeface="Arial"/>
              </a:rPr>
              <a:t>	Reserve</a:t>
            </a:r>
            <a:r>
              <a:rPr dirty="0" u="heavy" sz="1850" spc="110">
                <a:solidFill>
                  <a:srgbClr val="00328D"/>
                </a:solidFill>
                <a:uFill>
                  <a:solidFill>
                    <a:srgbClr val="0B223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50" spc="-10">
                <a:solidFill>
                  <a:srgbClr val="00328D"/>
                </a:solidFill>
                <a:uFill>
                  <a:solidFill>
                    <a:srgbClr val="0B223B"/>
                  </a:solidFill>
                </a:uFill>
                <a:latin typeface="Arial"/>
                <a:cs typeface="Arial"/>
              </a:rPr>
              <a:t>Funds</a:t>
            </a:r>
            <a:r>
              <a:rPr dirty="0" u="heavy" sz="1850">
                <a:solidFill>
                  <a:srgbClr val="00328D"/>
                </a:solidFill>
                <a:uFill>
                  <a:solidFill>
                    <a:srgbClr val="0B223B"/>
                  </a:solidFill>
                </a:uFill>
                <a:latin typeface="Arial"/>
                <a:cs typeface="Arial"/>
              </a:rPr>
              <a:t>	</a:t>
            </a:r>
            <a:endParaRPr sz="1850">
              <a:latin typeface="Arial"/>
              <a:cs typeface="Arial"/>
            </a:endParaRPr>
          </a:p>
          <a:p>
            <a:pPr marL="179070">
              <a:lnSpc>
                <a:spcPts val="9460"/>
              </a:lnSpc>
              <a:spcBef>
                <a:spcPts val="465"/>
              </a:spcBef>
            </a:pPr>
            <a:r>
              <a:rPr dirty="0" sz="8400" spc="-865" b="1">
                <a:solidFill>
                  <a:srgbClr val="1D48E2"/>
                </a:solidFill>
                <a:latin typeface="Arial Narrow"/>
                <a:cs typeface="Arial Narrow"/>
              </a:rPr>
              <a:t>$302</a:t>
            </a:r>
            <a:r>
              <a:rPr dirty="0" sz="6300" spc="-865" b="1">
                <a:solidFill>
                  <a:srgbClr val="1D48E2"/>
                </a:solidFill>
                <a:latin typeface="Arial Narrow"/>
                <a:cs typeface="Arial Narrow"/>
              </a:rPr>
              <a:t>M</a:t>
            </a:r>
            <a:endParaRPr sz="6300">
              <a:latin typeface="Arial Narrow"/>
              <a:cs typeface="Arial Narrow"/>
            </a:endParaRPr>
          </a:p>
          <a:p>
            <a:pPr algn="ctr" marL="34925">
              <a:lnSpc>
                <a:spcPts val="1600"/>
              </a:lnSpc>
            </a:pPr>
            <a:r>
              <a:rPr dirty="0" sz="1850">
                <a:solidFill>
                  <a:srgbClr val="00328D"/>
                </a:solidFill>
                <a:latin typeface="Arial"/>
                <a:cs typeface="Arial"/>
              </a:rPr>
              <a:t>2023</a:t>
            </a:r>
            <a:r>
              <a:rPr dirty="0" sz="1850" spc="14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00328D"/>
                </a:solidFill>
                <a:latin typeface="Arial"/>
                <a:cs typeface="Arial"/>
              </a:rPr>
              <a:t>Long-</a:t>
            </a:r>
            <a:r>
              <a:rPr dirty="0" sz="1850" spc="-20">
                <a:solidFill>
                  <a:srgbClr val="00328D"/>
                </a:solidFill>
                <a:latin typeface="Arial"/>
                <a:cs typeface="Arial"/>
              </a:rPr>
              <a:t>term</a:t>
            </a:r>
            <a:endParaRPr sz="1850">
              <a:latin typeface="Arial"/>
              <a:cs typeface="Arial"/>
            </a:endParaRPr>
          </a:p>
          <a:p>
            <a:pPr algn="ctr" marL="38735">
              <a:lnSpc>
                <a:spcPts val="1845"/>
              </a:lnSpc>
              <a:spcBef>
                <a:spcPts val="50"/>
              </a:spcBef>
              <a:tabLst>
                <a:tab pos="1007744" algn="l"/>
                <a:tab pos="2486660" algn="l"/>
              </a:tabLst>
            </a:pPr>
            <a:r>
              <a:rPr dirty="0" u="heavy" sz="1850">
                <a:solidFill>
                  <a:srgbClr val="00328D"/>
                </a:solidFill>
                <a:uFill>
                  <a:solidFill>
                    <a:srgbClr val="0B223B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1850" spc="-20">
                <a:solidFill>
                  <a:srgbClr val="00328D"/>
                </a:solidFill>
                <a:uFill>
                  <a:solidFill>
                    <a:srgbClr val="0B223B"/>
                  </a:solidFill>
                </a:uFill>
                <a:latin typeface="Arial"/>
                <a:cs typeface="Arial"/>
              </a:rPr>
              <a:t>Debt</a:t>
            </a:r>
            <a:r>
              <a:rPr dirty="0" u="heavy" sz="1850">
                <a:solidFill>
                  <a:srgbClr val="00328D"/>
                </a:solidFill>
                <a:uFill>
                  <a:solidFill>
                    <a:srgbClr val="0B223B"/>
                  </a:solidFill>
                </a:uFill>
                <a:latin typeface="Arial"/>
                <a:cs typeface="Arial"/>
              </a:rPr>
              <a:t>	</a:t>
            </a:r>
            <a:endParaRPr sz="1850">
              <a:latin typeface="Arial"/>
              <a:cs typeface="Arial"/>
            </a:endParaRPr>
          </a:p>
          <a:p>
            <a:pPr marL="193675">
              <a:lnSpc>
                <a:spcPts val="9085"/>
              </a:lnSpc>
            </a:pPr>
            <a:r>
              <a:rPr dirty="0" sz="8400" spc="-985" b="1">
                <a:solidFill>
                  <a:srgbClr val="1D48E2"/>
                </a:solidFill>
                <a:latin typeface="Arial Narrow"/>
                <a:cs typeface="Arial Narrow"/>
              </a:rPr>
              <a:t>$150</a:t>
            </a:r>
            <a:r>
              <a:rPr dirty="0" sz="6300" spc="-985" b="1">
                <a:solidFill>
                  <a:srgbClr val="1D48E2"/>
                </a:solidFill>
                <a:latin typeface="Arial Narrow"/>
                <a:cs typeface="Arial Narrow"/>
              </a:rPr>
              <a:t>M</a:t>
            </a:r>
            <a:endParaRPr sz="6300">
              <a:latin typeface="Arial Narrow"/>
              <a:cs typeface="Arial Narrow"/>
            </a:endParaRPr>
          </a:p>
          <a:p>
            <a:pPr algn="ctr" marL="63500">
              <a:lnSpc>
                <a:spcPts val="1600"/>
              </a:lnSpc>
            </a:pPr>
            <a:r>
              <a:rPr dirty="0" sz="1850">
                <a:solidFill>
                  <a:srgbClr val="00328D"/>
                </a:solidFill>
                <a:latin typeface="Arial"/>
                <a:cs typeface="Arial"/>
              </a:rPr>
              <a:t>Net</a:t>
            </a:r>
            <a:r>
              <a:rPr dirty="0" sz="1850" spc="6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00328D"/>
                </a:solidFill>
                <a:latin typeface="Arial"/>
                <a:cs typeface="Arial"/>
              </a:rPr>
              <a:t>Financial</a:t>
            </a:r>
            <a:endParaRPr sz="1850">
              <a:latin typeface="Arial"/>
              <a:cs typeface="Arial"/>
            </a:endParaRPr>
          </a:p>
          <a:p>
            <a:pPr algn="ctr" marL="67310">
              <a:lnSpc>
                <a:spcPct val="100000"/>
              </a:lnSpc>
              <a:spcBef>
                <a:spcPts val="45"/>
              </a:spcBef>
              <a:tabLst>
                <a:tab pos="862965" algn="l"/>
                <a:tab pos="2515870" algn="l"/>
              </a:tabLst>
            </a:pPr>
            <a:r>
              <a:rPr dirty="0" u="heavy" sz="1850">
                <a:solidFill>
                  <a:srgbClr val="00328D"/>
                </a:solidFill>
                <a:uFill>
                  <a:solidFill>
                    <a:srgbClr val="0B223B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1850" spc="-10">
                <a:solidFill>
                  <a:srgbClr val="00328D"/>
                </a:solidFill>
                <a:uFill>
                  <a:solidFill>
                    <a:srgbClr val="0B223B"/>
                  </a:solidFill>
                </a:uFill>
                <a:latin typeface="Arial"/>
                <a:cs typeface="Arial"/>
              </a:rPr>
              <a:t>Position</a:t>
            </a:r>
            <a:r>
              <a:rPr dirty="0" u="heavy" sz="1850">
                <a:solidFill>
                  <a:srgbClr val="00328D"/>
                </a:solidFill>
                <a:uFill>
                  <a:solidFill>
                    <a:srgbClr val="0B223B"/>
                  </a:solidFill>
                </a:uFill>
                <a:latin typeface="Arial"/>
                <a:cs typeface="Arial"/>
              </a:rPr>
              <a:t>	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9132569" y="1767077"/>
            <a:ext cx="0" cy="4782820"/>
          </a:xfrm>
          <a:custGeom>
            <a:avLst/>
            <a:gdLst/>
            <a:ahLst/>
            <a:cxnLst/>
            <a:rect l="l" t="t" r="r" b="b"/>
            <a:pathLst>
              <a:path w="0" h="4782820">
                <a:moveTo>
                  <a:pt x="0" y="0"/>
                </a:moveTo>
                <a:lnTo>
                  <a:pt x="0" y="4782312"/>
                </a:lnTo>
              </a:path>
            </a:pathLst>
          </a:custGeom>
          <a:ln w="13335">
            <a:solidFill>
              <a:srgbClr val="0B22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7E7E7E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7E7E7E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7E7E7E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7E7E7E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7E7E7E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7E7E7E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7E7E7E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3522979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315">
                <a:solidFill>
                  <a:srgbClr val="00328D"/>
                </a:solidFill>
              </a:rPr>
              <a:t>06</a:t>
            </a:r>
            <a:r>
              <a:rPr dirty="0" sz="4600" spc="-150">
                <a:solidFill>
                  <a:srgbClr val="00328D"/>
                </a:solidFill>
              </a:rPr>
              <a:t> </a:t>
            </a:r>
            <a:r>
              <a:rPr dirty="0" sz="4600" spc="-720">
                <a:solidFill>
                  <a:srgbClr val="00328D"/>
                </a:solidFill>
              </a:rPr>
              <a:t>Why</a:t>
            </a:r>
            <a:r>
              <a:rPr dirty="0" sz="4600" spc="-600">
                <a:solidFill>
                  <a:srgbClr val="00328D"/>
                </a:solidFill>
              </a:rPr>
              <a:t> </a:t>
            </a:r>
            <a:r>
              <a:rPr dirty="0" sz="4600" spc="-545">
                <a:solidFill>
                  <a:srgbClr val="00328D"/>
                </a:solidFill>
              </a:rPr>
              <a:t>This</a:t>
            </a:r>
            <a:r>
              <a:rPr dirty="0" sz="4600" spc="-600">
                <a:solidFill>
                  <a:srgbClr val="00328D"/>
                </a:solidFill>
              </a:rPr>
              <a:t> </a:t>
            </a:r>
            <a:r>
              <a:rPr dirty="0" sz="4600" spc="-415">
                <a:solidFill>
                  <a:srgbClr val="00328D"/>
                </a:solidFill>
              </a:rPr>
              <a:t>Matters</a:t>
            </a:r>
            <a:endParaRPr sz="4600"/>
          </a:p>
        </p:txBody>
      </p:sp>
      <p:sp>
        <p:nvSpPr>
          <p:cNvPr id="8" name="object 8" descr=""/>
          <p:cNvSpPr txBox="1"/>
          <p:nvPr/>
        </p:nvSpPr>
        <p:spPr>
          <a:xfrm>
            <a:off x="6166341" y="4789423"/>
            <a:ext cx="2661920" cy="138747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ctr">
              <a:lnSpc>
                <a:spcPts val="2975"/>
              </a:lnSpc>
              <a:spcBef>
                <a:spcPts val="140"/>
              </a:spcBef>
            </a:pPr>
            <a:r>
              <a:rPr dirty="0" sz="2900" spc="-380" b="1">
                <a:solidFill>
                  <a:srgbClr val="00328D"/>
                </a:solidFill>
                <a:latin typeface="Arial Narrow"/>
                <a:cs typeface="Arial Narrow"/>
              </a:rPr>
              <a:t>Number</a:t>
            </a:r>
            <a:r>
              <a:rPr dirty="0" sz="2900" spc="-370" b="1">
                <a:solidFill>
                  <a:srgbClr val="00328D"/>
                </a:solidFill>
                <a:latin typeface="Arial Narrow"/>
                <a:cs typeface="Arial Narrow"/>
              </a:rPr>
              <a:t> </a:t>
            </a:r>
            <a:r>
              <a:rPr dirty="0" sz="2900" spc="-225" b="1">
                <a:solidFill>
                  <a:srgbClr val="00328D"/>
                </a:solidFill>
                <a:latin typeface="Arial Narrow"/>
                <a:cs typeface="Arial Narrow"/>
              </a:rPr>
              <a:t>of</a:t>
            </a:r>
            <a:r>
              <a:rPr dirty="0" sz="2900" spc="-370" b="1">
                <a:solidFill>
                  <a:srgbClr val="00328D"/>
                </a:solidFill>
                <a:latin typeface="Arial Narrow"/>
                <a:cs typeface="Arial Narrow"/>
              </a:rPr>
              <a:t> </a:t>
            </a:r>
            <a:r>
              <a:rPr dirty="0" sz="2900" spc="-645" b="1">
                <a:solidFill>
                  <a:srgbClr val="00328D"/>
                </a:solidFill>
                <a:latin typeface="Arial Narrow"/>
                <a:cs typeface="Arial Narrow"/>
              </a:rPr>
              <a:t>FONOM</a:t>
            </a:r>
            <a:endParaRPr sz="2900">
              <a:latin typeface="Arial Narrow"/>
              <a:cs typeface="Arial Narrow"/>
            </a:endParaRPr>
          </a:p>
          <a:p>
            <a:pPr algn="ctr">
              <a:lnSpc>
                <a:spcPts val="2470"/>
              </a:lnSpc>
            </a:pPr>
            <a:r>
              <a:rPr dirty="0" sz="2900" spc="-254" b="1">
                <a:solidFill>
                  <a:srgbClr val="00328D"/>
                </a:solidFill>
                <a:latin typeface="Arial Narrow"/>
                <a:cs typeface="Arial Narrow"/>
              </a:rPr>
              <a:t>municipalities</a:t>
            </a:r>
            <a:r>
              <a:rPr dirty="0" sz="2900" spc="-370" b="1">
                <a:solidFill>
                  <a:srgbClr val="00328D"/>
                </a:solidFill>
                <a:latin typeface="Arial Narrow"/>
                <a:cs typeface="Arial Narrow"/>
              </a:rPr>
              <a:t> </a:t>
            </a:r>
            <a:r>
              <a:rPr dirty="0" sz="2900" spc="-270" b="1">
                <a:solidFill>
                  <a:srgbClr val="00328D"/>
                </a:solidFill>
                <a:latin typeface="Arial Narrow"/>
                <a:cs typeface="Arial Narrow"/>
              </a:rPr>
              <a:t>reporting</a:t>
            </a:r>
            <a:endParaRPr sz="2900">
              <a:latin typeface="Arial Narrow"/>
              <a:cs typeface="Arial Narrow"/>
            </a:endParaRPr>
          </a:p>
          <a:p>
            <a:pPr algn="ctr" marL="378460" marR="369570" indent="635">
              <a:lnSpc>
                <a:spcPct val="64800"/>
              </a:lnSpc>
              <a:spcBef>
                <a:spcPts val="720"/>
              </a:spcBef>
            </a:pPr>
            <a:r>
              <a:rPr dirty="0" sz="2900" spc="-265" b="1">
                <a:solidFill>
                  <a:srgbClr val="00328D"/>
                </a:solidFill>
                <a:latin typeface="Arial Narrow"/>
                <a:cs typeface="Arial Narrow"/>
              </a:rPr>
              <a:t>a</a:t>
            </a:r>
            <a:r>
              <a:rPr dirty="0" sz="2900" spc="-365" b="1">
                <a:solidFill>
                  <a:srgbClr val="00328D"/>
                </a:solidFill>
                <a:latin typeface="Arial Narrow"/>
                <a:cs typeface="Arial Narrow"/>
              </a:rPr>
              <a:t> </a:t>
            </a:r>
            <a:r>
              <a:rPr dirty="0" sz="2900" spc="-280" b="1">
                <a:solidFill>
                  <a:srgbClr val="00328D"/>
                </a:solidFill>
                <a:latin typeface="Arial Narrow"/>
                <a:cs typeface="Arial Narrow"/>
              </a:rPr>
              <a:t>decrease</a:t>
            </a:r>
            <a:r>
              <a:rPr dirty="0" sz="2900" spc="-380" b="1">
                <a:solidFill>
                  <a:srgbClr val="00328D"/>
                </a:solidFill>
                <a:latin typeface="Arial Narrow"/>
                <a:cs typeface="Arial Narrow"/>
              </a:rPr>
              <a:t> </a:t>
            </a:r>
            <a:r>
              <a:rPr dirty="0" sz="2900" spc="-280" b="1">
                <a:solidFill>
                  <a:srgbClr val="00328D"/>
                </a:solidFill>
                <a:latin typeface="Arial Narrow"/>
                <a:cs typeface="Arial Narrow"/>
              </a:rPr>
              <a:t>in</a:t>
            </a:r>
            <a:r>
              <a:rPr dirty="0" sz="2900" spc="-360" b="1">
                <a:solidFill>
                  <a:srgbClr val="00328D"/>
                </a:solidFill>
                <a:latin typeface="Arial Narrow"/>
                <a:cs typeface="Arial Narrow"/>
              </a:rPr>
              <a:t> </a:t>
            </a:r>
            <a:r>
              <a:rPr dirty="0" sz="2900" spc="-60" b="1">
                <a:solidFill>
                  <a:srgbClr val="00328D"/>
                </a:solidFill>
                <a:latin typeface="Arial Narrow"/>
                <a:cs typeface="Arial Narrow"/>
              </a:rPr>
              <a:t>net </a:t>
            </a:r>
            <a:r>
              <a:rPr dirty="0" sz="2900" spc="-250" b="1">
                <a:solidFill>
                  <a:srgbClr val="00328D"/>
                </a:solidFill>
                <a:latin typeface="Arial Narrow"/>
                <a:cs typeface="Arial Narrow"/>
              </a:rPr>
              <a:t>financial</a:t>
            </a:r>
            <a:r>
              <a:rPr dirty="0" sz="2900" spc="-285" b="1">
                <a:solidFill>
                  <a:srgbClr val="00328D"/>
                </a:solidFill>
                <a:latin typeface="Arial Narrow"/>
                <a:cs typeface="Arial Narrow"/>
              </a:rPr>
              <a:t> position</a:t>
            </a:r>
            <a:endParaRPr sz="29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108191" y="1858517"/>
            <a:ext cx="2780665" cy="2707005"/>
          </a:xfrm>
          <a:custGeom>
            <a:avLst/>
            <a:gdLst/>
            <a:ahLst/>
            <a:cxnLst/>
            <a:rect l="l" t="t" r="r" b="b"/>
            <a:pathLst>
              <a:path w="2780665" h="2707004">
                <a:moveTo>
                  <a:pt x="255270" y="860298"/>
                </a:moveTo>
                <a:lnTo>
                  <a:pt x="114300" y="800862"/>
                </a:lnTo>
                <a:lnTo>
                  <a:pt x="105918" y="827532"/>
                </a:lnTo>
                <a:lnTo>
                  <a:pt x="249174" y="886968"/>
                </a:lnTo>
                <a:lnTo>
                  <a:pt x="255270" y="860298"/>
                </a:lnTo>
                <a:close/>
              </a:path>
              <a:path w="2780665" h="2707004">
                <a:moveTo>
                  <a:pt x="410718" y="781812"/>
                </a:moveTo>
                <a:lnTo>
                  <a:pt x="188214" y="662940"/>
                </a:lnTo>
                <a:lnTo>
                  <a:pt x="160782" y="716280"/>
                </a:lnTo>
                <a:lnTo>
                  <a:pt x="383286" y="833628"/>
                </a:lnTo>
                <a:lnTo>
                  <a:pt x="410718" y="781812"/>
                </a:lnTo>
                <a:close/>
              </a:path>
              <a:path w="2780665" h="2707004">
                <a:moveTo>
                  <a:pt x="383286" y="649224"/>
                </a:moveTo>
                <a:lnTo>
                  <a:pt x="261366" y="557784"/>
                </a:lnTo>
                <a:lnTo>
                  <a:pt x="241554" y="584454"/>
                </a:lnTo>
                <a:lnTo>
                  <a:pt x="368808" y="670560"/>
                </a:lnTo>
                <a:lnTo>
                  <a:pt x="383286" y="649224"/>
                </a:lnTo>
                <a:close/>
              </a:path>
              <a:path w="2780665" h="2707004">
                <a:moveTo>
                  <a:pt x="470916" y="538734"/>
                </a:moveTo>
                <a:lnTo>
                  <a:pt x="355092" y="440436"/>
                </a:lnTo>
                <a:lnTo>
                  <a:pt x="343662" y="459486"/>
                </a:lnTo>
                <a:lnTo>
                  <a:pt x="457200" y="557784"/>
                </a:lnTo>
                <a:lnTo>
                  <a:pt x="470916" y="538734"/>
                </a:lnTo>
                <a:close/>
              </a:path>
              <a:path w="2780665" h="2707004">
                <a:moveTo>
                  <a:pt x="565404" y="451866"/>
                </a:moveTo>
                <a:lnTo>
                  <a:pt x="463296" y="341376"/>
                </a:lnTo>
                <a:lnTo>
                  <a:pt x="443484" y="360426"/>
                </a:lnTo>
                <a:lnTo>
                  <a:pt x="544068" y="465582"/>
                </a:lnTo>
                <a:lnTo>
                  <a:pt x="565404" y="451866"/>
                </a:lnTo>
                <a:close/>
              </a:path>
              <a:path w="2780665" h="2707004">
                <a:moveTo>
                  <a:pt x="659892" y="373380"/>
                </a:moveTo>
                <a:lnTo>
                  <a:pt x="571500" y="254508"/>
                </a:lnTo>
                <a:lnTo>
                  <a:pt x="551688" y="268224"/>
                </a:lnTo>
                <a:lnTo>
                  <a:pt x="638556" y="394716"/>
                </a:lnTo>
                <a:lnTo>
                  <a:pt x="659892" y="373380"/>
                </a:lnTo>
                <a:close/>
              </a:path>
              <a:path w="2780665" h="2707004">
                <a:moveTo>
                  <a:pt x="834390" y="381000"/>
                </a:moveTo>
                <a:lnTo>
                  <a:pt x="707136" y="170688"/>
                </a:lnTo>
                <a:lnTo>
                  <a:pt x="651510" y="203454"/>
                </a:lnTo>
                <a:lnTo>
                  <a:pt x="779526" y="413766"/>
                </a:lnTo>
                <a:lnTo>
                  <a:pt x="834390" y="381000"/>
                </a:lnTo>
                <a:close/>
              </a:path>
              <a:path w="2780665" h="2707004">
                <a:moveTo>
                  <a:pt x="867918" y="254508"/>
                </a:moveTo>
                <a:lnTo>
                  <a:pt x="806958" y="124968"/>
                </a:lnTo>
                <a:lnTo>
                  <a:pt x="779526" y="130302"/>
                </a:lnTo>
                <a:lnTo>
                  <a:pt x="848106" y="268224"/>
                </a:lnTo>
                <a:lnTo>
                  <a:pt x="867918" y="254508"/>
                </a:lnTo>
                <a:close/>
              </a:path>
              <a:path w="2780665" h="2707004">
                <a:moveTo>
                  <a:pt x="153162" y="1260348"/>
                </a:moveTo>
                <a:lnTo>
                  <a:pt x="153162" y="1235964"/>
                </a:lnTo>
                <a:lnTo>
                  <a:pt x="6096" y="1222248"/>
                </a:lnTo>
                <a:lnTo>
                  <a:pt x="0" y="1247394"/>
                </a:lnTo>
                <a:lnTo>
                  <a:pt x="153162" y="1260348"/>
                </a:lnTo>
                <a:close/>
              </a:path>
              <a:path w="2780665" h="2707004">
                <a:moveTo>
                  <a:pt x="249174" y="1398270"/>
                </a:moveTo>
                <a:lnTo>
                  <a:pt x="249174" y="1338834"/>
                </a:lnTo>
                <a:lnTo>
                  <a:pt x="0" y="1338834"/>
                </a:lnTo>
                <a:lnTo>
                  <a:pt x="0" y="1398270"/>
                </a:lnTo>
                <a:lnTo>
                  <a:pt x="249174" y="1398270"/>
                </a:lnTo>
                <a:close/>
              </a:path>
              <a:path w="2780665" h="2707004">
                <a:moveTo>
                  <a:pt x="268986" y="1871472"/>
                </a:moveTo>
                <a:lnTo>
                  <a:pt x="261366" y="1844802"/>
                </a:lnTo>
                <a:lnTo>
                  <a:pt x="119634" y="1911858"/>
                </a:lnTo>
                <a:lnTo>
                  <a:pt x="133350" y="1938527"/>
                </a:lnTo>
                <a:lnTo>
                  <a:pt x="268986" y="1871472"/>
                </a:lnTo>
                <a:close/>
              </a:path>
              <a:path w="2780665" h="2707004">
                <a:moveTo>
                  <a:pt x="424434" y="1944624"/>
                </a:moveTo>
                <a:lnTo>
                  <a:pt x="396240" y="1892808"/>
                </a:lnTo>
                <a:lnTo>
                  <a:pt x="180594" y="2023110"/>
                </a:lnTo>
                <a:lnTo>
                  <a:pt x="208026" y="2068830"/>
                </a:lnTo>
                <a:lnTo>
                  <a:pt x="424434" y="1944624"/>
                </a:lnTo>
                <a:close/>
              </a:path>
              <a:path w="2780665" h="2707004">
                <a:moveTo>
                  <a:pt x="396240" y="2076450"/>
                </a:moveTo>
                <a:lnTo>
                  <a:pt x="383286" y="2055114"/>
                </a:lnTo>
                <a:lnTo>
                  <a:pt x="261366" y="2141220"/>
                </a:lnTo>
                <a:lnTo>
                  <a:pt x="275082" y="2161032"/>
                </a:lnTo>
                <a:lnTo>
                  <a:pt x="396240" y="2076450"/>
                </a:lnTo>
                <a:close/>
              </a:path>
              <a:path w="2780665" h="2707004">
                <a:moveTo>
                  <a:pt x="477012" y="2168652"/>
                </a:moveTo>
                <a:lnTo>
                  <a:pt x="457200" y="2147316"/>
                </a:lnTo>
                <a:lnTo>
                  <a:pt x="343662" y="2252472"/>
                </a:lnTo>
                <a:lnTo>
                  <a:pt x="363474" y="2266188"/>
                </a:lnTo>
                <a:lnTo>
                  <a:pt x="477012" y="2168652"/>
                </a:lnTo>
                <a:close/>
              </a:path>
              <a:path w="2780665" h="2707004">
                <a:moveTo>
                  <a:pt x="571500" y="2260092"/>
                </a:moveTo>
                <a:lnTo>
                  <a:pt x="551688" y="2239518"/>
                </a:lnTo>
                <a:lnTo>
                  <a:pt x="449580" y="2352294"/>
                </a:lnTo>
                <a:lnTo>
                  <a:pt x="463296" y="2371344"/>
                </a:lnTo>
                <a:lnTo>
                  <a:pt x="571500" y="2260092"/>
                </a:lnTo>
                <a:close/>
              </a:path>
              <a:path w="2780665" h="2707004">
                <a:moveTo>
                  <a:pt x="679704" y="2344674"/>
                </a:moveTo>
                <a:lnTo>
                  <a:pt x="659892" y="2325624"/>
                </a:lnTo>
                <a:lnTo>
                  <a:pt x="571500" y="2449830"/>
                </a:lnTo>
                <a:lnTo>
                  <a:pt x="591312" y="2463546"/>
                </a:lnTo>
                <a:lnTo>
                  <a:pt x="679704" y="2344674"/>
                </a:lnTo>
                <a:close/>
              </a:path>
              <a:path w="2780665" h="2707004">
                <a:moveTo>
                  <a:pt x="861822" y="2338578"/>
                </a:moveTo>
                <a:lnTo>
                  <a:pt x="806958" y="2306574"/>
                </a:lnTo>
                <a:lnTo>
                  <a:pt x="679704" y="2522982"/>
                </a:lnTo>
                <a:lnTo>
                  <a:pt x="732282" y="2547366"/>
                </a:lnTo>
                <a:lnTo>
                  <a:pt x="861822" y="2338578"/>
                </a:lnTo>
                <a:close/>
              </a:path>
              <a:path w="2780665" h="2707004">
                <a:moveTo>
                  <a:pt x="909066" y="2463546"/>
                </a:moveTo>
                <a:lnTo>
                  <a:pt x="881634" y="2455926"/>
                </a:lnTo>
                <a:lnTo>
                  <a:pt x="820674" y="2593848"/>
                </a:lnTo>
                <a:lnTo>
                  <a:pt x="848106" y="2601468"/>
                </a:lnTo>
                <a:lnTo>
                  <a:pt x="909066" y="2463546"/>
                </a:lnTo>
                <a:close/>
              </a:path>
              <a:path w="2780665" h="2707004">
                <a:moveTo>
                  <a:pt x="214122" y="979170"/>
                </a:moveTo>
                <a:lnTo>
                  <a:pt x="67056" y="932688"/>
                </a:lnTo>
                <a:lnTo>
                  <a:pt x="58674" y="951738"/>
                </a:lnTo>
                <a:lnTo>
                  <a:pt x="208026" y="998220"/>
                </a:lnTo>
                <a:lnTo>
                  <a:pt x="214122" y="979170"/>
                </a:lnTo>
                <a:close/>
              </a:path>
              <a:path w="2780665" h="2707004">
                <a:moveTo>
                  <a:pt x="160782" y="1503426"/>
                </a:moveTo>
                <a:lnTo>
                  <a:pt x="160782" y="1476756"/>
                </a:lnTo>
                <a:lnTo>
                  <a:pt x="6096" y="1498092"/>
                </a:lnTo>
                <a:lnTo>
                  <a:pt x="6096" y="1523238"/>
                </a:lnTo>
                <a:lnTo>
                  <a:pt x="160782" y="1503426"/>
                </a:lnTo>
                <a:close/>
              </a:path>
              <a:path w="2780665" h="2707004">
                <a:moveTo>
                  <a:pt x="221742" y="1747265"/>
                </a:moveTo>
                <a:lnTo>
                  <a:pt x="208026" y="1719834"/>
                </a:lnTo>
                <a:lnTo>
                  <a:pt x="67056" y="1766315"/>
                </a:lnTo>
                <a:lnTo>
                  <a:pt x="72390" y="1792986"/>
                </a:lnTo>
                <a:lnTo>
                  <a:pt x="221742" y="1747265"/>
                </a:lnTo>
                <a:close/>
              </a:path>
              <a:path w="2780665" h="2707004">
                <a:moveTo>
                  <a:pt x="180594" y="1622298"/>
                </a:moveTo>
                <a:lnTo>
                  <a:pt x="174498" y="1595628"/>
                </a:lnTo>
                <a:lnTo>
                  <a:pt x="25146" y="1628394"/>
                </a:lnTo>
                <a:lnTo>
                  <a:pt x="33528" y="1655064"/>
                </a:lnTo>
                <a:lnTo>
                  <a:pt x="180594" y="1622298"/>
                </a:lnTo>
                <a:close/>
              </a:path>
              <a:path w="2780665" h="2707004">
                <a:moveTo>
                  <a:pt x="180594" y="1095756"/>
                </a:moveTo>
                <a:lnTo>
                  <a:pt x="25146" y="1062990"/>
                </a:lnTo>
                <a:lnTo>
                  <a:pt x="25146" y="1089660"/>
                </a:lnTo>
                <a:lnTo>
                  <a:pt x="174498" y="1122426"/>
                </a:lnTo>
                <a:lnTo>
                  <a:pt x="180594" y="1095756"/>
                </a:lnTo>
                <a:close/>
              </a:path>
              <a:path w="2780665" h="2707004">
                <a:moveTo>
                  <a:pt x="1951482" y="111251"/>
                </a:moveTo>
                <a:lnTo>
                  <a:pt x="1924050" y="105155"/>
                </a:lnTo>
                <a:lnTo>
                  <a:pt x="1865376" y="243077"/>
                </a:lnTo>
                <a:lnTo>
                  <a:pt x="1890522" y="249173"/>
                </a:lnTo>
                <a:lnTo>
                  <a:pt x="1951482" y="111251"/>
                </a:lnTo>
                <a:close/>
              </a:path>
              <a:path w="2780665" h="2707004">
                <a:moveTo>
                  <a:pt x="2093214" y="184403"/>
                </a:moveTo>
                <a:lnTo>
                  <a:pt x="2039874" y="156972"/>
                </a:lnTo>
                <a:lnTo>
                  <a:pt x="1917954" y="368045"/>
                </a:lnTo>
                <a:lnTo>
                  <a:pt x="1971294" y="400812"/>
                </a:lnTo>
                <a:lnTo>
                  <a:pt x="2093214" y="184403"/>
                </a:lnTo>
                <a:close/>
              </a:path>
              <a:path w="2780665" h="2707004">
                <a:moveTo>
                  <a:pt x="2206752" y="254508"/>
                </a:moveTo>
                <a:lnTo>
                  <a:pt x="2186940" y="243077"/>
                </a:lnTo>
                <a:lnTo>
                  <a:pt x="2093214" y="360426"/>
                </a:lnTo>
                <a:lnTo>
                  <a:pt x="2120646" y="380999"/>
                </a:lnTo>
                <a:lnTo>
                  <a:pt x="2206752" y="254508"/>
                </a:lnTo>
                <a:close/>
              </a:path>
              <a:path w="2780665" h="2707004">
                <a:moveTo>
                  <a:pt x="2328672" y="354329"/>
                </a:moveTo>
                <a:lnTo>
                  <a:pt x="2308860" y="335279"/>
                </a:lnTo>
                <a:lnTo>
                  <a:pt x="2206752" y="446531"/>
                </a:lnTo>
                <a:lnTo>
                  <a:pt x="2228850" y="465581"/>
                </a:lnTo>
                <a:lnTo>
                  <a:pt x="2328672" y="354329"/>
                </a:lnTo>
                <a:close/>
              </a:path>
              <a:path w="2780665" h="2707004">
                <a:moveTo>
                  <a:pt x="2430780" y="451866"/>
                </a:moveTo>
                <a:lnTo>
                  <a:pt x="2409444" y="432816"/>
                </a:lnTo>
                <a:lnTo>
                  <a:pt x="2295144" y="538733"/>
                </a:lnTo>
                <a:lnTo>
                  <a:pt x="2314956" y="557783"/>
                </a:lnTo>
                <a:lnTo>
                  <a:pt x="2430780" y="451866"/>
                </a:lnTo>
                <a:close/>
              </a:path>
              <a:path w="2780665" h="2707004">
                <a:moveTo>
                  <a:pt x="2597658" y="681990"/>
                </a:moveTo>
                <a:lnTo>
                  <a:pt x="2564130" y="636269"/>
                </a:lnTo>
                <a:lnTo>
                  <a:pt x="2350008" y="762761"/>
                </a:lnTo>
                <a:lnTo>
                  <a:pt x="2383536" y="808482"/>
                </a:lnTo>
                <a:lnTo>
                  <a:pt x="2597658" y="681990"/>
                </a:lnTo>
                <a:close/>
              </a:path>
              <a:path w="2780665" h="2707004">
                <a:moveTo>
                  <a:pt x="2516886" y="565404"/>
                </a:moveTo>
                <a:lnTo>
                  <a:pt x="2503170" y="538733"/>
                </a:lnTo>
                <a:lnTo>
                  <a:pt x="2375916" y="630174"/>
                </a:lnTo>
                <a:lnTo>
                  <a:pt x="2397252" y="649224"/>
                </a:lnTo>
                <a:lnTo>
                  <a:pt x="2516886" y="565404"/>
                </a:lnTo>
                <a:close/>
              </a:path>
              <a:path w="2780665" h="2707004">
                <a:moveTo>
                  <a:pt x="2652522" y="794766"/>
                </a:moveTo>
                <a:lnTo>
                  <a:pt x="2644902" y="768095"/>
                </a:lnTo>
                <a:lnTo>
                  <a:pt x="2503170" y="833627"/>
                </a:lnTo>
                <a:lnTo>
                  <a:pt x="2516886" y="854201"/>
                </a:lnTo>
                <a:lnTo>
                  <a:pt x="2652522" y="794766"/>
                </a:lnTo>
                <a:close/>
              </a:path>
              <a:path w="2780665" h="2707004">
                <a:moveTo>
                  <a:pt x="2747010" y="1076705"/>
                </a:moveTo>
                <a:lnTo>
                  <a:pt x="2739390" y="1050036"/>
                </a:lnTo>
                <a:lnTo>
                  <a:pt x="2591562" y="1084326"/>
                </a:lnTo>
                <a:lnTo>
                  <a:pt x="2597658" y="1103376"/>
                </a:lnTo>
                <a:lnTo>
                  <a:pt x="2747010" y="1076705"/>
                </a:lnTo>
                <a:close/>
              </a:path>
              <a:path w="2780665" h="2707004">
                <a:moveTo>
                  <a:pt x="2713482" y="938783"/>
                </a:moveTo>
                <a:lnTo>
                  <a:pt x="2699766" y="912113"/>
                </a:lnTo>
                <a:lnTo>
                  <a:pt x="2558034" y="957833"/>
                </a:lnTo>
                <a:lnTo>
                  <a:pt x="2564130" y="984504"/>
                </a:lnTo>
                <a:lnTo>
                  <a:pt x="2713482" y="938783"/>
                </a:lnTo>
                <a:close/>
              </a:path>
              <a:path w="2780665" h="2707004">
                <a:moveTo>
                  <a:pt x="2766822" y="1208532"/>
                </a:moveTo>
                <a:lnTo>
                  <a:pt x="2766822" y="1181861"/>
                </a:lnTo>
                <a:lnTo>
                  <a:pt x="2611374" y="1200911"/>
                </a:lnTo>
                <a:lnTo>
                  <a:pt x="2618994" y="1227582"/>
                </a:lnTo>
                <a:lnTo>
                  <a:pt x="2766822" y="1208532"/>
                </a:lnTo>
                <a:close/>
              </a:path>
              <a:path w="2780665" h="2707004">
                <a:moveTo>
                  <a:pt x="1992630" y="2574798"/>
                </a:moveTo>
                <a:lnTo>
                  <a:pt x="1924050" y="2436876"/>
                </a:lnTo>
                <a:lnTo>
                  <a:pt x="1904238" y="2449830"/>
                </a:lnTo>
                <a:lnTo>
                  <a:pt x="1971294" y="2582418"/>
                </a:lnTo>
                <a:lnTo>
                  <a:pt x="1992630" y="2574798"/>
                </a:lnTo>
                <a:close/>
              </a:path>
              <a:path w="2780665" h="2707004">
                <a:moveTo>
                  <a:pt x="2126742" y="2501646"/>
                </a:moveTo>
                <a:lnTo>
                  <a:pt x="1992630" y="2292858"/>
                </a:lnTo>
                <a:lnTo>
                  <a:pt x="1946148" y="2318004"/>
                </a:lnTo>
                <a:lnTo>
                  <a:pt x="2073402" y="2535936"/>
                </a:lnTo>
                <a:lnTo>
                  <a:pt x="2126742" y="2501646"/>
                </a:lnTo>
                <a:close/>
              </a:path>
              <a:path w="2780665" h="2707004">
                <a:moveTo>
                  <a:pt x="2228850" y="2436876"/>
                </a:moveTo>
                <a:lnTo>
                  <a:pt x="2134362" y="2311908"/>
                </a:lnTo>
                <a:lnTo>
                  <a:pt x="2113026" y="2330958"/>
                </a:lnTo>
                <a:lnTo>
                  <a:pt x="2206752" y="2449830"/>
                </a:lnTo>
                <a:lnTo>
                  <a:pt x="2228850" y="2436876"/>
                </a:lnTo>
                <a:close/>
              </a:path>
              <a:path w="2780665" h="2707004">
                <a:moveTo>
                  <a:pt x="2336292" y="2344674"/>
                </a:moveTo>
                <a:lnTo>
                  <a:pt x="2228850" y="2233422"/>
                </a:lnTo>
                <a:lnTo>
                  <a:pt x="2206752" y="2252472"/>
                </a:lnTo>
                <a:lnTo>
                  <a:pt x="2314956" y="2363724"/>
                </a:lnTo>
                <a:lnTo>
                  <a:pt x="2336292" y="2344674"/>
                </a:lnTo>
                <a:close/>
              </a:path>
              <a:path w="2780665" h="2707004">
                <a:moveTo>
                  <a:pt x="2436876" y="2247138"/>
                </a:moveTo>
                <a:lnTo>
                  <a:pt x="2322576" y="2147316"/>
                </a:lnTo>
                <a:lnTo>
                  <a:pt x="2302764" y="2168652"/>
                </a:lnTo>
                <a:lnTo>
                  <a:pt x="2417064" y="2266188"/>
                </a:lnTo>
                <a:lnTo>
                  <a:pt x="2436876" y="2247138"/>
                </a:lnTo>
                <a:close/>
              </a:path>
              <a:path w="2780665" h="2707004">
                <a:moveTo>
                  <a:pt x="2611374" y="1990343"/>
                </a:moveTo>
                <a:lnTo>
                  <a:pt x="2397252" y="1871471"/>
                </a:lnTo>
                <a:lnTo>
                  <a:pt x="2362200" y="1917191"/>
                </a:lnTo>
                <a:lnTo>
                  <a:pt x="2586228" y="2042160"/>
                </a:lnTo>
                <a:lnTo>
                  <a:pt x="2611374" y="1990343"/>
                </a:lnTo>
                <a:close/>
              </a:path>
              <a:path w="2780665" h="2707004">
                <a:moveTo>
                  <a:pt x="2530602" y="2122170"/>
                </a:moveTo>
                <a:lnTo>
                  <a:pt x="2403348" y="2036064"/>
                </a:lnTo>
                <a:lnTo>
                  <a:pt x="2389632" y="2055114"/>
                </a:lnTo>
                <a:lnTo>
                  <a:pt x="2516886" y="2141220"/>
                </a:lnTo>
                <a:lnTo>
                  <a:pt x="2530602" y="2122170"/>
                </a:lnTo>
                <a:close/>
              </a:path>
              <a:path w="2780665" h="2707004">
                <a:moveTo>
                  <a:pt x="2666238" y="1879091"/>
                </a:moveTo>
                <a:lnTo>
                  <a:pt x="2530602" y="1819655"/>
                </a:lnTo>
                <a:lnTo>
                  <a:pt x="2516886" y="1844802"/>
                </a:lnTo>
                <a:lnTo>
                  <a:pt x="2658618" y="1904238"/>
                </a:lnTo>
                <a:lnTo>
                  <a:pt x="2666238" y="1879091"/>
                </a:lnTo>
                <a:close/>
              </a:path>
              <a:path w="2780665" h="2707004">
                <a:moveTo>
                  <a:pt x="1824227" y="65531"/>
                </a:moveTo>
                <a:lnTo>
                  <a:pt x="1796796" y="59436"/>
                </a:lnTo>
                <a:lnTo>
                  <a:pt x="1749552" y="197358"/>
                </a:lnTo>
                <a:lnTo>
                  <a:pt x="1776984" y="208787"/>
                </a:lnTo>
                <a:lnTo>
                  <a:pt x="1824227" y="65531"/>
                </a:lnTo>
                <a:close/>
              </a:path>
              <a:path w="2780665" h="2707004">
                <a:moveTo>
                  <a:pt x="2780538" y="1365503"/>
                </a:moveTo>
                <a:lnTo>
                  <a:pt x="2780538" y="1306067"/>
                </a:lnTo>
                <a:lnTo>
                  <a:pt x="2525268" y="1306068"/>
                </a:lnTo>
                <a:lnTo>
                  <a:pt x="2525268" y="1365504"/>
                </a:lnTo>
                <a:lnTo>
                  <a:pt x="2780538" y="1365503"/>
                </a:lnTo>
                <a:close/>
              </a:path>
              <a:path w="2780665" h="2707004">
                <a:moveTo>
                  <a:pt x="2752344" y="1614677"/>
                </a:moveTo>
                <a:lnTo>
                  <a:pt x="2605278" y="1581911"/>
                </a:lnTo>
                <a:lnTo>
                  <a:pt x="2597658" y="1609343"/>
                </a:lnTo>
                <a:lnTo>
                  <a:pt x="2747010" y="1636014"/>
                </a:lnTo>
                <a:lnTo>
                  <a:pt x="2752344" y="1614677"/>
                </a:lnTo>
                <a:close/>
              </a:path>
              <a:path w="2780665" h="2707004">
                <a:moveTo>
                  <a:pt x="2774442" y="1484376"/>
                </a:moveTo>
                <a:lnTo>
                  <a:pt x="2774442" y="1457705"/>
                </a:lnTo>
                <a:lnTo>
                  <a:pt x="2618994" y="1443989"/>
                </a:lnTo>
                <a:lnTo>
                  <a:pt x="2618994" y="1471421"/>
                </a:lnTo>
                <a:lnTo>
                  <a:pt x="2774442" y="1484376"/>
                </a:lnTo>
                <a:close/>
              </a:path>
              <a:path w="2780665" h="2707004">
                <a:moveTo>
                  <a:pt x="2719578" y="1752600"/>
                </a:moveTo>
                <a:lnTo>
                  <a:pt x="2571750" y="1706879"/>
                </a:lnTo>
                <a:lnTo>
                  <a:pt x="2564130" y="1728215"/>
                </a:lnTo>
                <a:lnTo>
                  <a:pt x="2705862" y="1773936"/>
                </a:lnTo>
                <a:lnTo>
                  <a:pt x="2719578" y="1752600"/>
                </a:lnTo>
                <a:close/>
              </a:path>
              <a:path w="2780665" h="2707004">
                <a:moveTo>
                  <a:pt x="1123188" y="170687"/>
                </a:moveTo>
                <a:lnTo>
                  <a:pt x="1089660" y="25146"/>
                </a:lnTo>
                <a:lnTo>
                  <a:pt x="1069848" y="32766"/>
                </a:lnTo>
                <a:lnTo>
                  <a:pt x="1103376" y="176022"/>
                </a:lnTo>
                <a:lnTo>
                  <a:pt x="1123188" y="170687"/>
                </a:lnTo>
                <a:close/>
              </a:path>
              <a:path w="2780665" h="2707004">
                <a:moveTo>
                  <a:pt x="1252728" y="151637"/>
                </a:moveTo>
                <a:lnTo>
                  <a:pt x="1231392" y="6095"/>
                </a:lnTo>
                <a:lnTo>
                  <a:pt x="1203960" y="6095"/>
                </a:lnTo>
                <a:lnTo>
                  <a:pt x="1225296" y="156972"/>
                </a:lnTo>
                <a:lnTo>
                  <a:pt x="1252728" y="151637"/>
                </a:lnTo>
                <a:close/>
              </a:path>
              <a:path w="2780665" h="2707004">
                <a:moveTo>
                  <a:pt x="1150620" y="2535936"/>
                </a:moveTo>
                <a:lnTo>
                  <a:pt x="1123188" y="2528316"/>
                </a:lnTo>
                <a:lnTo>
                  <a:pt x="1097280" y="2679954"/>
                </a:lnTo>
                <a:lnTo>
                  <a:pt x="1117092" y="2679954"/>
                </a:lnTo>
                <a:lnTo>
                  <a:pt x="1150620" y="2535936"/>
                </a:lnTo>
                <a:close/>
              </a:path>
              <a:path w="2780665" h="2707004">
                <a:moveTo>
                  <a:pt x="1291590" y="2554986"/>
                </a:moveTo>
                <a:lnTo>
                  <a:pt x="1264158" y="2554986"/>
                </a:lnTo>
                <a:lnTo>
                  <a:pt x="1252728" y="2699004"/>
                </a:lnTo>
                <a:lnTo>
                  <a:pt x="1278636" y="2706624"/>
                </a:lnTo>
                <a:lnTo>
                  <a:pt x="1291590" y="2554986"/>
                </a:lnTo>
                <a:close/>
              </a:path>
              <a:path w="2780665" h="2707004">
                <a:moveTo>
                  <a:pt x="1022604" y="2509266"/>
                </a:moveTo>
                <a:lnTo>
                  <a:pt x="1003554" y="2495550"/>
                </a:lnTo>
                <a:lnTo>
                  <a:pt x="956310" y="2641092"/>
                </a:lnTo>
                <a:lnTo>
                  <a:pt x="976122" y="2647188"/>
                </a:lnTo>
                <a:lnTo>
                  <a:pt x="1022604" y="2509266"/>
                </a:lnTo>
                <a:close/>
              </a:path>
              <a:path w="2780665" h="2707004">
                <a:moveTo>
                  <a:pt x="1003554" y="203454"/>
                </a:moveTo>
                <a:lnTo>
                  <a:pt x="956310" y="65532"/>
                </a:lnTo>
                <a:lnTo>
                  <a:pt x="928878" y="70866"/>
                </a:lnTo>
                <a:lnTo>
                  <a:pt x="976122" y="216408"/>
                </a:lnTo>
                <a:lnTo>
                  <a:pt x="1003554" y="203454"/>
                </a:lnTo>
                <a:close/>
              </a:path>
              <a:path w="2780665" h="2707004">
                <a:moveTo>
                  <a:pt x="1433322" y="2706624"/>
                </a:moveTo>
                <a:lnTo>
                  <a:pt x="1433322" y="2463546"/>
                </a:lnTo>
                <a:lnTo>
                  <a:pt x="1372362" y="2463546"/>
                </a:lnTo>
                <a:lnTo>
                  <a:pt x="1372362" y="2706624"/>
                </a:lnTo>
                <a:lnTo>
                  <a:pt x="1433322" y="2706624"/>
                </a:lnTo>
                <a:close/>
              </a:path>
              <a:path w="2780665" h="2707004">
                <a:moveTo>
                  <a:pt x="1709928" y="2673858"/>
                </a:moveTo>
                <a:lnTo>
                  <a:pt x="1676400" y="2528316"/>
                </a:lnTo>
                <a:lnTo>
                  <a:pt x="1649730" y="2535936"/>
                </a:lnTo>
                <a:lnTo>
                  <a:pt x="1682496" y="2679954"/>
                </a:lnTo>
                <a:lnTo>
                  <a:pt x="1709928" y="2673858"/>
                </a:lnTo>
                <a:close/>
              </a:path>
              <a:path w="2780665" h="2707004">
                <a:moveTo>
                  <a:pt x="1682496" y="25145"/>
                </a:moveTo>
                <a:lnTo>
                  <a:pt x="1655064" y="19050"/>
                </a:lnTo>
                <a:lnTo>
                  <a:pt x="1621536" y="170687"/>
                </a:lnTo>
                <a:lnTo>
                  <a:pt x="1649730" y="170687"/>
                </a:lnTo>
                <a:lnTo>
                  <a:pt x="1682496" y="25145"/>
                </a:lnTo>
                <a:close/>
              </a:path>
              <a:path w="2780665" h="2707004">
                <a:moveTo>
                  <a:pt x="1568958" y="2699004"/>
                </a:moveTo>
                <a:lnTo>
                  <a:pt x="1555242" y="2547366"/>
                </a:lnTo>
                <a:lnTo>
                  <a:pt x="1527810" y="2547366"/>
                </a:lnTo>
                <a:lnTo>
                  <a:pt x="1546860" y="2699004"/>
                </a:lnTo>
                <a:lnTo>
                  <a:pt x="1568958" y="2699004"/>
                </a:lnTo>
                <a:close/>
              </a:path>
              <a:path w="2780665" h="2707004">
                <a:moveTo>
                  <a:pt x="1851660" y="2633472"/>
                </a:moveTo>
                <a:lnTo>
                  <a:pt x="1796796" y="2490216"/>
                </a:lnTo>
                <a:lnTo>
                  <a:pt x="1776984" y="2495550"/>
                </a:lnTo>
                <a:lnTo>
                  <a:pt x="1824228" y="2641092"/>
                </a:lnTo>
                <a:lnTo>
                  <a:pt x="1851660" y="2633472"/>
                </a:lnTo>
                <a:close/>
              </a:path>
              <a:path w="2780665" h="2707004">
                <a:moveTo>
                  <a:pt x="1405890" y="243078"/>
                </a:moveTo>
                <a:lnTo>
                  <a:pt x="1399794" y="0"/>
                </a:lnTo>
                <a:lnTo>
                  <a:pt x="1338834" y="0"/>
                </a:lnTo>
                <a:lnTo>
                  <a:pt x="1338834" y="243078"/>
                </a:lnTo>
                <a:lnTo>
                  <a:pt x="1405890" y="243078"/>
                </a:lnTo>
                <a:close/>
              </a:path>
              <a:path w="2780665" h="2707004">
                <a:moveTo>
                  <a:pt x="1527810" y="6095"/>
                </a:moveTo>
                <a:lnTo>
                  <a:pt x="1500378" y="0"/>
                </a:lnTo>
                <a:lnTo>
                  <a:pt x="1488186" y="151637"/>
                </a:lnTo>
                <a:lnTo>
                  <a:pt x="1514094" y="151637"/>
                </a:lnTo>
                <a:lnTo>
                  <a:pt x="1527810" y="6095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164578" y="2993389"/>
            <a:ext cx="666750" cy="4095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 spc="-25">
                <a:solidFill>
                  <a:srgbClr val="00328D"/>
                </a:solidFill>
                <a:latin typeface="Arial"/>
                <a:cs typeface="Arial"/>
              </a:rPr>
              <a:t>35%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7472933" y="2145792"/>
            <a:ext cx="1262380" cy="1752600"/>
          </a:xfrm>
          <a:custGeom>
            <a:avLst/>
            <a:gdLst/>
            <a:ahLst/>
            <a:cxnLst/>
            <a:rect l="l" t="t" r="r" b="b"/>
            <a:pathLst>
              <a:path w="1262379" h="1752600">
                <a:moveTo>
                  <a:pt x="1142217" y="1110159"/>
                </a:moveTo>
                <a:lnTo>
                  <a:pt x="1141198" y="1063846"/>
                </a:lnTo>
                <a:lnTo>
                  <a:pt x="1138248" y="1017990"/>
                </a:lnTo>
                <a:lnTo>
                  <a:pt x="1133314" y="971787"/>
                </a:lnTo>
                <a:lnTo>
                  <a:pt x="1133314" y="972028"/>
                </a:lnTo>
                <a:lnTo>
                  <a:pt x="1126703" y="927809"/>
                </a:lnTo>
                <a:lnTo>
                  <a:pt x="1118184" y="883561"/>
                </a:lnTo>
                <a:lnTo>
                  <a:pt x="1107882" y="839927"/>
                </a:lnTo>
                <a:lnTo>
                  <a:pt x="1095835" y="796946"/>
                </a:lnTo>
                <a:lnTo>
                  <a:pt x="1082081" y="754657"/>
                </a:lnTo>
                <a:lnTo>
                  <a:pt x="1066656" y="713100"/>
                </a:lnTo>
                <a:lnTo>
                  <a:pt x="1049598" y="672312"/>
                </a:lnTo>
                <a:lnTo>
                  <a:pt x="1030944" y="632334"/>
                </a:lnTo>
                <a:lnTo>
                  <a:pt x="1010732" y="593204"/>
                </a:lnTo>
                <a:lnTo>
                  <a:pt x="988999" y="554962"/>
                </a:lnTo>
                <a:lnTo>
                  <a:pt x="965781" y="517645"/>
                </a:lnTo>
                <a:lnTo>
                  <a:pt x="941117" y="481295"/>
                </a:lnTo>
                <a:lnTo>
                  <a:pt x="915042" y="445949"/>
                </a:lnTo>
                <a:lnTo>
                  <a:pt x="887596" y="411646"/>
                </a:lnTo>
                <a:lnTo>
                  <a:pt x="858815" y="378426"/>
                </a:lnTo>
                <a:lnTo>
                  <a:pt x="828736" y="346328"/>
                </a:lnTo>
                <a:lnTo>
                  <a:pt x="797396" y="315391"/>
                </a:lnTo>
                <a:lnTo>
                  <a:pt x="764833" y="285653"/>
                </a:lnTo>
                <a:lnTo>
                  <a:pt x="731084" y="257154"/>
                </a:lnTo>
                <a:lnTo>
                  <a:pt x="696186" y="229933"/>
                </a:lnTo>
                <a:lnTo>
                  <a:pt x="660177" y="204029"/>
                </a:lnTo>
                <a:lnTo>
                  <a:pt x="623093" y="179481"/>
                </a:lnTo>
                <a:lnTo>
                  <a:pt x="584972" y="156328"/>
                </a:lnTo>
                <a:lnTo>
                  <a:pt x="545852" y="134610"/>
                </a:lnTo>
                <a:lnTo>
                  <a:pt x="505769" y="114364"/>
                </a:lnTo>
                <a:lnTo>
                  <a:pt x="464761" y="95631"/>
                </a:lnTo>
                <a:lnTo>
                  <a:pt x="422864" y="78448"/>
                </a:lnTo>
                <a:lnTo>
                  <a:pt x="380118" y="62857"/>
                </a:lnTo>
                <a:lnTo>
                  <a:pt x="336803" y="48973"/>
                </a:lnTo>
                <a:lnTo>
                  <a:pt x="292220" y="36600"/>
                </a:lnTo>
                <a:lnTo>
                  <a:pt x="247145" y="26014"/>
                </a:lnTo>
                <a:lnTo>
                  <a:pt x="201367" y="17174"/>
                </a:lnTo>
                <a:lnTo>
                  <a:pt x="154926" y="10119"/>
                </a:lnTo>
                <a:lnTo>
                  <a:pt x="107857" y="4890"/>
                </a:lnTo>
                <a:lnTo>
                  <a:pt x="60197" y="1523"/>
                </a:lnTo>
                <a:lnTo>
                  <a:pt x="3809" y="0"/>
                </a:lnTo>
                <a:lnTo>
                  <a:pt x="0" y="163830"/>
                </a:lnTo>
                <a:lnTo>
                  <a:pt x="49339" y="164524"/>
                </a:lnTo>
                <a:lnTo>
                  <a:pt x="54101" y="164592"/>
                </a:lnTo>
                <a:lnTo>
                  <a:pt x="54101" y="164860"/>
                </a:lnTo>
                <a:lnTo>
                  <a:pt x="104393" y="168402"/>
                </a:lnTo>
                <a:lnTo>
                  <a:pt x="104393" y="168924"/>
                </a:lnTo>
                <a:lnTo>
                  <a:pt x="153161" y="174498"/>
                </a:lnTo>
                <a:lnTo>
                  <a:pt x="153161" y="175114"/>
                </a:lnTo>
                <a:lnTo>
                  <a:pt x="201167" y="182879"/>
                </a:lnTo>
                <a:lnTo>
                  <a:pt x="201167" y="183732"/>
                </a:lnTo>
                <a:lnTo>
                  <a:pt x="244601" y="193457"/>
                </a:lnTo>
                <a:lnTo>
                  <a:pt x="244601" y="192785"/>
                </a:lnTo>
                <a:lnTo>
                  <a:pt x="291083" y="206167"/>
                </a:lnTo>
                <a:lnTo>
                  <a:pt x="291083" y="205740"/>
                </a:lnTo>
                <a:lnTo>
                  <a:pt x="340613" y="221742"/>
                </a:lnTo>
                <a:lnTo>
                  <a:pt x="340613" y="222431"/>
                </a:lnTo>
                <a:lnTo>
                  <a:pt x="384809" y="239267"/>
                </a:lnTo>
                <a:lnTo>
                  <a:pt x="384809" y="239403"/>
                </a:lnTo>
                <a:lnTo>
                  <a:pt x="422225" y="255697"/>
                </a:lnTo>
                <a:lnTo>
                  <a:pt x="422864" y="256016"/>
                </a:lnTo>
                <a:lnTo>
                  <a:pt x="424428" y="256656"/>
                </a:lnTo>
                <a:lnTo>
                  <a:pt x="428243" y="258317"/>
                </a:lnTo>
                <a:lnTo>
                  <a:pt x="428243" y="258705"/>
                </a:lnTo>
                <a:lnTo>
                  <a:pt x="466343" y="277749"/>
                </a:lnTo>
                <a:lnTo>
                  <a:pt x="466343" y="277367"/>
                </a:lnTo>
                <a:lnTo>
                  <a:pt x="507491" y="300382"/>
                </a:lnTo>
                <a:lnTo>
                  <a:pt x="507491" y="300227"/>
                </a:lnTo>
                <a:lnTo>
                  <a:pt x="510324" y="301967"/>
                </a:lnTo>
                <a:lnTo>
                  <a:pt x="511301" y="302513"/>
                </a:lnTo>
                <a:lnTo>
                  <a:pt x="546420" y="324131"/>
                </a:lnTo>
                <a:lnTo>
                  <a:pt x="547113" y="324610"/>
                </a:lnTo>
                <a:lnTo>
                  <a:pt x="550925" y="326897"/>
                </a:lnTo>
                <a:lnTo>
                  <a:pt x="550925" y="327244"/>
                </a:lnTo>
                <a:lnTo>
                  <a:pt x="585977" y="351462"/>
                </a:lnTo>
                <a:lnTo>
                  <a:pt x="585977" y="351281"/>
                </a:lnTo>
                <a:lnTo>
                  <a:pt x="588277" y="353050"/>
                </a:lnTo>
                <a:lnTo>
                  <a:pt x="589025" y="353567"/>
                </a:lnTo>
                <a:lnTo>
                  <a:pt x="625601" y="381761"/>
                </a:lnTo>
                <a:lnTo>
                  <a:pt x="625601" y="382097"/>
                </a:lnTo>
                <a:lnTo>
                  <a:pt x="658367" y="410276"/>
                </a:lnTo>
                <a:lnTo>
                  <a:pt x="658367" y="409194"/>
                </a:lnTo>
                <a:lnTo>
                  <a:pt x="691895" y="440626"/>
                </a:lnTo>
                <a:lnTo>
                  <a:pt x="691895" y="440436"/>
                </a:lnTo>
                <a:lnTo>
                  <a:pt x="694157" y="442746"/>
                </a:lnTo>
                <a:lnTo>
                  <a:pt x="694943" y="443484"/>
                </a:lnTo>
                <a:lnTo>
                  <a:pt x="696186" y="444819"/>
                </a:lnTo>
                <a:lnTo>
                  <a:pt x="724217" y="473460"/>
                </a:lnTo>
                <a:lnTo>
                  <a:pt x="724660" y="473965"/>
                </a:lnTo>
                <a:lnTo>
                  <a:pt x="726947" y="476250"/>
                </a:lnTo>
                <a:lnTo>
                  <a:pt x="726947" y="476571"/>
                </a:lnTo>
                <a:lnTo>
                  <a:pt x="755141" y="508697"/>
                </a:lnTo>
                <a:lnTo>
                  <a:pt x="755141" y="508253"/>
                </a:lnTo>
                <a:lnTo>
                  <a:pt x="784097" y="544272"/>
                </a:lnTo>
                <a:lnTo>
                  <a:pt x="784097" y="544068"/>
                </a:lnTo>
                <a:lnTo>
                  <a:pt x="785874" y="546482"/>
                </a:lnTo>
                <a:lnTo>
                  <a:pt x="786383" y="547115"/>
                </a:lnTo>
                <a:lnTo>
                  <a:pt x="811529" y="581347"/>
                </a:lnTo>
                <a:lnTo>
                  <a:pt x="811529" y="580643"/>
                </a:lnTo>
                <a:lnTo>
                  <a:pt x="838961" y="622554"/>
                </a:lnTo>
                <a:lnTo>
                  <a:pt x="838961" y="623338"/>
                </a:lnTo>
                <a:lnTo>
                  <a:pt x="862583" y="662940"/>
                </a:lnTo>
                <a:lnTo>
                  <a:pt x="862583" y="663407"/>
                </a:lnTo>
                <a:lnTo>
                  <a:pt x="882395" y="700474"/>
                </a:lnTo>
                <a:lnTo>
                  <a:pt x="882395" y="699515"/>
                </a:lnTo>
                <a:lnTo>
                  <a:pt x="901445" y="741849"/>
                </a:lnTo>
                <a:lnTo>
                  <a:pt x="901445" y="741426"/>
                </a:lnTo>
                <a:lnTo>
                  <a:pt x="920495" y="788669"/>
                </a:lnTo>
                <a:lnTo>
                  <a:pt x="920495" y="789224"/>
                </a:lnTo>
                <a:lnTo>
                  <a:pt x="934211" y="828501"/>
                </a:lnTo>
                <a:lnTo>
                  <a:pt x="934211" y="828294"/>
                </a:lnTo>
                <a:lnTo>
                  <a:pt x="935735" y="832866"/>
                </a:lnTo>
                <a:lnTo>
                  <a:pt x="935735" y="833507"/>
                </a:lnTo>
                <a:lnTo>
                  <a:pt x="947927" y="875217"/>
                </a:lnTo>
                <a:lnTo>
                  <a:pt x="947927" y="873252"/>
                </a:lnTo>
                <a:lnTo>
                  <a:pt x="958595" y="920191"/>
                </a:lnTo>
                <a:lnTo>
                  <a:pt x="958595" y="918972"/>
                </a:lnTo>
                <a:lnTo>
                  <a:pt x="966977" y="965771"/>
                </a:lnTo>
                <a:lnTo>
                  <a:pt x="966977" y="965454"/>
                </a:lnTo>
                <a:lnTo>
                  <a:pt x="967739" y="970026"/>
                </a:lnTo>
                <a:lnTo>
                  <a:pt x="967739" y="971211"/>
                </a:lnTo>
                <a:lnTo>
                  <a:pt x="973835" y="1017269"/>
                </a:lnTo>
                <a:lnTo>
                  <a:pt x="973835" y="1013460"/>
                </a:lnTo>
                <a:lnTo>
                  <a:pt x="977645" y="1065275"/>
                </a:lnTo>
                <a:lnTo>
                  <a:pt x="977645" y="1061465"/>
                </a:lnTo>
                <a:lnTo>
                  <a:pt x="979121" y="1112388"/>
                </a:lnTo>
                <a:lnTo>
                  <a:pt x="979121" y="1281202"/>
                </a:lnTo>
                <a:lnTo>
                  <a:pt x="1113762" y="1344930"/>
                </a:lnTo>
                <a:lnTo>
                  <a:pt x="1120139" y="1331214"/>
                </a:lnTo>
                <a:lnTo>
                  <a:pt x="1126235" y="1299210"/>
                </a:lnTo>
                <a:lnTo>
                  <a:pt x="1133314" y="1251456"/>
                </a:lnTo>
                <a:lnTo>
                  <a:pt x="1138248" y="1204611"/>
                </a:lnTo>
                <a:lnTo>
                  <a:pt x="1138248" y="1205024"/>
                </a:lnTo>
                <a:lnTo>
                  <a:pt x="1141198" y="1157996"/>
                </a:lnTo>
                <a:lnTo>
                  <a:pt x="1141198" y="1160301"/>
                </a:lnTo>
                <a:lnTo>
                  <a:pt x="1142217" y="1110159"/>
                </a:lnTo>
                <a:close/>
              </a:path>
              <a:path w="1262379" h="1752600">
                <a:moveTo>
                  <a:pt x="54101" y="164860"/>
                </a:moveTo>
                <a:lnTo>
                  <a:pt x="54101" y="164592"/>
                </a:lnTo>
                <a:lnTo>
                  <a:pt x="50288" y="164538"/>
                </a:lnTo>
                <a:lnTo>
                  <a:pt x="54101" y="164860"/>
                </a:lnTo>
                <a:close/>
              </a:path>
              <a:path w="1262379" h="1752600">
                <a:moveTo>
                  <a:pt x="104393" y="168924"/>
                </a:moveTo>
                <a:lnTo>
                  <a:pt x="104393" y="168402"/>
                </a:lnTo>
                <a:lnTo>
                  <a:pt x="99821" y="168402"/>
                </a:lnTo>
                <a:lnTo>
                  <a:pt x="104393" y="168924"/>
                </a:lnTo>
                <a:close/>
              </a:path>
              <a:path w="1262379" h="1752600">
                <a:moveTo>
                  <a:pt x="153161" y="175114"/>
                </a:moveTo>
                <a:lnTo>
                  <a:pt x="153161" y="174498"/>
                </a:lnTo>
                <a:lnTo>
                  <a:pt x="149351" y="174498"/>
                </a:lnTo>
                <a:lnTo>
                  <a:pt x="153161" y="175114"/>
                </a:lnTo>
                <a:close/>
              </a:path>
              <a:path w="1262379" h="1752600">
                <a:moveTo>
                  <a:pt x="201167" y="183732"/>
                </a:moveTo>
                <a:lnTo>
                  <a:pt x="201167" y="182879"/>
                </a:lnTo>
                <a:lnTo>
                  <a:pt x="197357" y="182879"/>
                </a:lnTo>
                <a:lnTo>
                  <a:pt x="201167" y="183732"/>
                </a:lnTo>
                <a:close/>
              </a:path>
              <a:path w="1262379" h="1752600">
                <a:moveTo>
                  <a:pt x="248411" y="194310"/>
                </a:moveTo>
                <a:lnTo>
                  <a:pt x="244601" y="192785"/>
                </a:lnTo>
                <a:lnTo>
                  <a:pt x="244601" y="193457"/>
                </a:lnTo>
                <a:lnTo>
                  <a:pt x="248411" y="194310"/>
                </a:lnTo>
                <a:close/>
              </a:path>
              <a:path w="1262379" h="1752600">
                <a:moveTo>
                  <a:pt x="294893" y="207264"/>
                </a:moveTo>
                <a:lnTo>
                  <a:pt x="291083" y="205740"/>
                </a:lnTo>
                <a:lnTo>
                  <a:pt x="291083" y="206167"/>
                </a:lnTo>
                <a:lnTo>
                  <a:pt x="294893" y="207264"/>
                </a:lnTo>
                <a:close/>
              </a:path>
              <a:path w="1262379" h="1752600">
                <a:moveTo>
                  <a:pt x="340613" y="222431"/>
                </a:moveTo>
                <a:lnTo>
                  <a:pt x="340613" y="221742"/>
                </a:lnTo>
                <a:lnTo>
                  <a:pt x="336803" y="220979"/>
                </a:lnTo>
                <a:lnTo>
                  <a:pt x="340613" y="222431"/>
                </a:lnTo>
                <a:close/>
              </a:path>
              <a:path w="1262379" h="1752600">
                <a:moveTo>
                  <a:pt x="384809" y="239403"/>
                </a:moveTo>
                <a:lnTo>
                  <a:pt x="384809" y="239267"/>
                </a:lnTo>
                <a:lnTo>
                  <a:pt x="382330" y="238323"/>
                </a:lnTo>
                <a:lnTo>
                  <a:pt x="384809" y="239403"/>
                </a:lnTo>
                <a:close/>
              </a:path>
              <a:path w="1262379" h="1752600">
                <a:moveTo>
                  <a:pt x="428243" y="258705"/>
                </a:moveTo>
                <a:lnTo>
                  <a:pt x="428243" y="258317"/>
                </a:lnTo>
                <a:lnTo>
                  <a:pt x="422864" y="255975"/>
                </a:lnTo>
                <a:lnTo>
                  <a:pt x="424428" y="256791"/>
                </a:lnTo>
                <a:lnTo>
                  <a:pt x="428243" y="258705"/>
                </a:lnTo>
                <a:close/>
              </a:path>
              <a:path w="1262379" h="1752600">
                <a:moveTo>
                  <a:pt x="472766" y="280960"/>
                </a:moveTo>
                <a:lnTo>
                  <a:pt x="470220" y="279535"/>
                </a:lnTo>
                <a:lnTo>
                  <a:pt x="468693" y="278777"/>
                </a:lnTo>
                <a:lnTo>
                  <a:pt x="466343" y="277367"/>
                </a:lnTo>
                <a:lnTo>
                  <a:pt x="466343" y="277749"/>
                </a:lnTo>
                <a:lnTo>
                  <a:pt x="472766" y="280960"/>
                </a:lnTo>
                <a:close/>
              </a:path>
              <a:path w="1262379" h="1752600">
                <a:moveTo>
                  <a:pt x="510324" y="301967"/>
                </a:moveTo>
                <a:lnTo>
                  <a:pt x="507491" y="300227"/>
                </a:lnTo>
                <a:lnTo>
                  <a:pt x="507491" y="300382"/>
                </a:lnTo>
                <a:lnTo>
                  <a:pt x="510324" y="301967"/>
                </a:lnTo>
                <a:close/>
              </a:path>
              <a:path w="1262379" h="1752600">
                <a:moveTo>
                  <a:pt x="550925" y="327244"/>
                </a:moveTo>
                <a:lnTo>
                  <a:pt x="550925" y="326897"/>
                </a:lnTo>
                <a:lnTo>
                  <a:pt x="547113" y="324557"/>
                </a:lnTo>
                <a:lnTo>
                  <a:pt x="550925" y="327244"/>
                </a:lnTo>
                <a:close/>
              </a:path>
              <a:path w="1262379" h="1752600">
                <a:moveTo>
                  <a:pt x="588277" y="353050"/>
                </a:moveTo>
                <a:lnTo>
                  <a:pt x="585977" y="351281"/>
                </a:lnTo>
                <a:lnTo>
                  <a:pt x="585977" y="351462"/>
                </a:lnTo>
                <a:lnTo>
                  <a:pt x="588277" y="353050"/>
                </a:lnTo>
                <a:close/>
              </a:path>
              <a:path w="1262379" h="1752600">
                <a:moveTo>
                  <a:pt x="625601" y="382097"/>
                </a:moveTo>
                <a:lnTo>
                  <a:pt x="625601" y="381761"/>
                </a:lnTo>
                <a:lnTo>
                  <a:pt x="623093" y="379832"/>
                </a:lnTo>
                <a:lnTo>
                  <a:pt x="625601" y="382097"/>
                </a:lnTo>
                <a:close/>
              </a:path>
              <a:path w="1262379" h="1752600">
                <a:moveTo>
                  <a:pt x="660653" y="412242"/>
                </a:moveTo>
                <a:lnTo>
                  <a:pt x="658367" y="409194"/>
                </a:lnTo>
                <a:lnTo>
                  <a:pt x="658367" y="410276"/>
                </a:lnTo>
                <a:lnTo>
                  <a:pt x="660653" y="412242"/>
                </a:lnTo>
                <a:close/>
              </a:path>
              <a:path w="1262379" h="1752600">
                <a:moveTo>
                  <a:pt x="694157" y="442746"/>
                </a:moveTo>
                <a:lnTo>
                  <a:pt x="691895" y="440436"/>
                </a:lnTo>
                <a:lnTo>
                  <a:pt x="691895" y="440626"/>
                </a:lnTo>
                <a:lnTo>
                  <a:pt x="694157" y="442746"/>
                </a:lnTo>
                <a:close/>
              </a:path>
              <a:path w="1262379" h="1752600">
                <a:moveTo>
                  <a:pt x="726947" y="476571"/>
                </a:moveTo>
                <a:lnTo>
                  <a:pt x="726947" y="476250"/>
                </a:lnTo>
                <a:lnTo>
                  <a:pt x="724660" y="473913"/>
                </a:lnTo>
                <a:lnTo>
                  <a:pt x="726947" y="476571"/>
                </a:lnTo>
                <a:close/>
              </a:path>
              <a:path w="1262379" h="1752600">
                <a:moveTo>
                  <a:pt x="759386" y="513534"/>
                </a:moveTo>
                <a:lnTo>
                  <a:pt x="757527" y="511221"/>
                </a:lnTo>
                <a:lnTo>
                  <a:pt x="756459" y="510010"/>
                </a:lnTo>
                <a:lnTo>
                  <a:pt x="755141" y="508253"/>
                </a:lnTo>
                <a:lnTo>
                  <a:pt x="755141" y="508697"/>
                </a:lnTo>
                <a:lnTo>
                  <a:pt x="759386" y="513534"/>
                </a:lnTo>
                <a:close/>
              </a:path>
              <a:path w="1262379" h="1752600">
                <a:moveTo>
                  <a:pt x="785874" y="546482"/>
                </a:moveTo>
                <a:lnTo>
                  <a:pt x="784097" y="544068"/>
                </a:lnTo>
                <a:lnTo>
                  <a:pt x="784097" y="544272"/>
                </a:lnTo>
                <a:lnTo>
                  <a:pt x="785874" y="546482"/>
                </a:lnTo>
                <a:close/>
              </a:path>
              <a:path w="1262379" h="1752600">
                <a:moveTo>
                  <a:pt x="813815" y="584454"/>
                </a:moveTo>
                <a:lnTo>
                  <a:pt x="811529" y="580643"/>
                </a:lnTo>
                <a:lnTo>
                  <a:pt x="811529" y="581347"/>
                </a:lnTo>
                <a:lnTo>
                  <a:pt x="813815" y="584454"/>
                </a:lnTo>
                <a:close/>
              </a:path>
              <a:path w="1262379" h="1752600">
                <a:moveTo>
                  <a:pt x="964691" y="1274371"/>
                </a:moveTo>
                <a:lnTo>
                  <a:pt x="819149" y="1205484"/>
                </a:lnTo>
                <a:lnTo>
                  <a:pt x="830579" y="1752600"/>
                </a:lnTo>
                <a:lnTo>
                  <a:pt x="931925" y="1673277"/>
                </a:lnTo>
                <a:lnTo>
                  <a:pt x="931925" y="1349502"/>
                </a:lnTo>
                <a:lnTo>
                  <a:pt x="963446" y="1281096"/>
                </a:lnTo>
                <a:lnTo>
                  <a:pt x="964691" y="1274371"/>
                </a:lnTo>
                <a:close/>
              </a:path>
              <a:path w="1262379" h="1752600">
                <a:moveTo>
                  <a:pt x="838961" y="623338"/>
                </a:moveTo>
                <a:lnTo>
                  <a:pt x="838961" y="622554"/>
                </a:lnTo>
                <a:lnTo>
                  <a:pt x="836675" y="619505"/>
                </a:lnTo>
                <a:lnTo>
                  <a:pt x="838961" y="623338"/>
                </a:lnTo>
                <a:close/>
              </a:path>
              <a:path w="1262379" h="1752600">
                <a:moveTo>
                  <a:pt x="862583" y="663407"/>
                </a:moveTo>
                <a:lnTo>
                  <a:pt x="862583" y="662940"/>
                </a:lnTo>
                <a:lnTo>
                  <a:pt x="860182" y="658914"/>
                </a:lnTo>
                <a:lnTo>
                  <a:pt x="862583" y="663407"/>
                </a:lnTo>
                <a:close/>
              </a:path>
              <a:path w="1262379" h="1752600">
                <a:moveTo>
                  <a:pt x="883919" y="703326"/>
                </a:moveTo>
                <a:lnTo>
                  <a:pt x="882395" y="699515"/>
                </a:lnTo>
                <a:lnTo>
                  <a:pt x="882395" y="700474"/>
                </a:lnTo>
                <a:lnTo>
                  <a:pt x="883919" y="703326"/>
                </a:lnTo>
                <a:close/>
              </a:path>
              <a:path w="1262379" h="1752600">
                <a:moveTo>
                  <a:pt x="902870" y="745015"/>
                </a:moveTo>
                <a:lnTo>
                  <a:pt x="901445" y="741426"/>
                </a:lnTo>
                <a:lnTo>
                  <a:pt x="901445" y="741849"/>
                </a:lnTo>
                <a:lnTo>
                  <a:pt x="902870" y="745015"/>
                </a:lnTo>
                <a:close/>
              </a:path>
              <a:path w="1262379" h="1752600">
                <a:moveTo>
                  <a:pt x="920495" y="789224"/>
                </a:moveTo>
                <a:lnTo>
                  <a:pt x="920495" y="788669"/>
                </a:lnTo>
                <a:lnTo>
                  <a:pt x="918971" y="784890"/>
                </a:lnTo>
                <a:lnTo>
                  <a:pt x="920495" y="789224"/>
                </a:lnTo>
                <a:close/>
              </a:path>
              <a:path w="1262379" h="1752600">
                <a:moveTo>
                  <a:pt x="963446" y="1281096"/>
                </a:moveTo>
                <a:lnTo>
                  <a:pt x="931925" y="1349502"/>
                </a:lnTo>
                <a:lnTo>
                  <a:pt x="961643" y="1363288"/>
                </a:lnTo>
                <a:lnTo>
                  <a:pt x="961643" y="1290828"/>
                </a:lnTo>
                <a:lnTo>
                  <a:pt x="963446" y="1281096"/>
                </a:lnTo>
                <a:close/>
              </a:path>
              <a:path w="1262379" h="1752600">
                <a:moveTo>
                  <a:pt x="1261871" y="1415034"/>
                </a:moveTo>
                <a:lnTo>
                  <a:pt x="1113762" y="1344930"/>
                </a:lnTo>
                <a:lnTo>
                  <a:pt x="1079753" y="1418082"/>
                </a:lnTo>
                <a:lnTo>
                  <a:pt x="931925" y="1349502"/>
                </a:lnTo>
                <a:lnTo>
                  <a:pt x="931925" y="1673277"/>
                </a:lnTo>
                <a:lnTo>
                  <a:pt x="1261871" y="1415034"/>
                </a:lnTo>
                <a:close/>
              </a:path>
              <a:path w="1262379" h="1752600">
                <a:moveTo>
                  <a:pt x="935735" y="832866"/>
                </a:moveTo>
                <a:lnTo>
                  <a:pt x="934211" y="828294"/>
                </a:lnTo>
                <a:lnTo>
                  <a:pt x="934584" y="829569"/>
                </a:lnTo>
                <a:lnTo>
                  <a:pt x="935735" y="832866"/>
                </a:lnTo>
                <a:close/>
              </a:path>
              <a:path w="1262379" h="1752600">
                <a:moveTo>
                  <a:pt x="934584" y="829569"/>
                </a:moveTo>
                <a:lnTo>
                  <a:pt x="934211" y="828294"/>
                </a:lnTo>
                <a:lnTo>
                  <a:pt x="934211" y="828501"/>
                </a:lnTo>
                <a:lnTo>
                  <a:pt x="934584" y="829569"/>
                </a:lnTo>
                <a:close/>
              </a:path>
              <a:path w="1262379" h="1752600">
                <a:moveTo>
                  <a:pt x="935735" y="833507"/>
                </a:moveTo>
                <a:lnTo>
                  <a:pt x="935735" y="832866"/>
                </a:lnTo>
                <a:lnTo>
                  <a:pt x="934584" y="829569"/>
                </a:lnTo>
                <a:lnTo>
                  <a:pt x="935735" y="833507"/>
                </a:lnTo>
                <a:close/>
              </a:path>
              <a:path w="1262379" h="1752600">
                <a:moveTo>
                  <a:pt x="948689" y="877824"/>
                </a:moveTo>
                <a:lnTo>
                  <a:pt x="947927" y="873252"/>
                </a:lnTo>
                <a:lnTo>
                  <a:pt x="947927" y="875217"/>
                </a:lnTo>
                <a:lnTo>
                  <a:pt x="948689" y="877824"/>
                </a:lnTo>
                <a:close/>
              </a:path>
              <a:path w="1262379" h="1752600">
                <a:moveTo>
                  <a:pt x="959626" y="924724"/>
                </a:moveTo>
                <a:lnTo>
                  <a:pt x="959413" y="923534"/>
                </a:lnTo>
                <a:lnTo>
                  <a:pt x="959203" y="922615"/>
                </a:lnTo>
                <a:lnTo>
                  <a:pt x="958595" y="918972"/>
                </a:lnTo>
                <a:lnTo>
                  <a:pt x="958595" y="920191"/>
                </a:lnTo>
                <a:lnTo>
                  <a:pt x="959626" y="924724"/>
                </a:lnTo>
                <a:close/>
              </a:path>
              <a:path w="1262379" h="1752600">
                <a:moveTo>
                  <a:pt x="966618" y="1275283"/>
                </a:moveTo>
                <a:lnTo>
                  <a:pt x="966212" y="1275092"/>
                </a:lnTo>
                <a:lnTo>
                  <a:pt x="963446" y="1281096"/>
                </a:lnTo>
                <a:lnTo>
                  <a:pt x="961643" y="1290828"/>
                </a:lnTo>
                <a:lnTo>
                  <a:pt x="966618" y="1275283"/>
                </a:lnTo>
                <a:close/>
              </a:path>
              <a:path w="1262379" h="1752600">
                <a:moveTo>
                  <a:pt x="1113762" y="1344930"/>
                </a:moveTo>
                <a:lnTo>
                  <a:pt x="966618" y="1275283"/>
                </a:lnTo>
                <a:lnTo>
                  <a:pt x="961643" y="1290828"/>
                </a:lnTo>
                <a:lnTo>
                  <a:pt x="961643" y="1363288"/>
                </a:lnTo>
                <a:lnTo>
                  <a:pt x="1079753" y="1418082"/>
                </a:lnTo>
                <a:lnTo>
                  <a:pt x="1113762" y="1344930"/>
                </a:lnTo>
                <a:close/>
              </a:path>
              <a:path w="1262379" h="1752600">
                <a:moveTo>
                  <a:pt x="966212" y="1275092"/>
                </a:moveTo>
                <a:lnTo>
                  <a:pt x="964691" y="1274371"/>
                </a:lnTo>
                <a:lnTo>
                  <a:pt x="963446" y="1281096"/>
                </a:lnTo>
                <a:lnTo>
                  <a:pt x="966212" y="1275092"/>
                </a:lnTo>
                <a:close/>
              </a:path>
              <a:path w="1262379" h="1752600">
                <a:moveTo>
                  <a:pt x="971549" y="1277618"/>
                </a:moveTo>
                <a:lnTo>
                  <a:pt x="971549" y="1230630"/>
                </a:lnTo>
                <a:lnTo>
                  <a:pt x="968501" y="1251966"/>
                </a:lnTo>
                <a:lnTo>
                  <a:pt x="968501" y="1250442"/>
                </a:lnTo>
                <a:lnTo>
                  <a:pt x="964691" y="1271781"/>
                </a:lnTo>
                <a:lnTo>
                  <a:pt x="965453" y="1270254"/>
                </a:lnTo>
                <a:lnTo>
                  <a:pt x="965453" y="1274732"/>
                </a:lnTo>
                <a:lnTo>
                  <a:pt x="966212" y="1275092"/>
                </a:lnTo>
                <a:lnTo>
                  <a:pt x="967739" y="1271778"/>
                </a:lnTo>
                <a:lnTo>
                  <a:pt x="967739" y="1275814"/>
                </a:lnTo>
                <a:lnTo>
                  <a:pt x="971549" y="1277618"/>
                </a:lnTo>
                <a:close/>
              </a:path>
              <a:path w="1262379" h="1752600">
                <a:moveTo>
                  <a:pt x="965453" y="1274732"/>
                </a:moveTo>
                <a:lnTo>
                  <a:pt x="965453" y="1270254"/>
                </a:lnTo>
                <a:lnTo>
                  <a:pt x="964691" y="1274371"/>
                </a:lnTo>
                <a:lnTo>
                  <a:pt x="965453" y="1274732"/>
                </a:lnTo>
                <a:close/>
              </a:path>
              <a:path w="1262379" h="1752600">
                <a:moveTo>
                  <a:pt x="967739" y="1271778"/>
                </a:moveTo>
                <a:lnTo>
                  <a:pt x="966212" y="1275092"/>
                </a:lnTo>
                <a:lnTo>
                  <a:pt x="966618" y="1275283"/>
                </a:lnTo>
                <a:lnTo>
                  <a:pt x="967739" y="1271778"/>
                </a:lnTo>
                <a:close/>
              </a:path>
              <a:path w="1262379" h="1752600">
                <a:moveTo>
                  <a:pt x="967739" y="1275814"/>
                </a:moveTo>
                <a:lnTo>
                  <a:pt x="967739" y="1271778"/>
                </a:lnTo>
                <a:lnTo>
                  <a:pt x="966618" y="1275283"/>
                </a:lnTo>
                <a:lnTo>
                  <a:pt x="967739" y="1275814"/>
                </a:lnTo>
                <a:close/>
              </a:path>
              <a:path w="1262379" h="1752600">
                <a:moveTo>
                  <a:pt x="967739" y="970026"/>
                </a:moveTo>
                <a:lnTo>
                  <a:pt x="966977" y="965454"/>
                </a:lnTo>
                <a:lnTo>
                  <a:pt x="967138" y="966670"/>
                </a:lnTo>
                <a:lnTo>
                  <a:pt x="967739" y="970026"/>
                </a:lnTo>
                <a:close/>
              </a:path>
              <a:path w="1262379" h="1752600">
                <a:moveTo>
                  <a:pt x="967138" y="966670"/>
                </a:moveTo>
                <a:lnTo>
                  <a:pt x="966977" y="965454"/>
                </a:lnTo>
                <a:lnTo>
                  <a:pt x="966977" y="965771"/>
                </a:lnTo>
                <a:lnTo>
                  <a:pt x="967138" y="966670"/>
                </a:lnTo>
                <a:close/>
              </a:path>
              <a:path w="1262379" h="1752600">
                <a:moveTo>
                  <a:pt x="967739" y="971211"/>
                </a:moveTo>
                <a:lnTo>
                  <a:pt x="967739" y="970026"/>
                </a:lnTo>
                <a:lnTo>
                  <a:pt x="967138" y="966670"/>
                </a:lnTo>
                <a:lnTo>
                  <a:pt x="967739" y="971211"/>
                </a:lnTo>
                <a:close/>
              </a:path>
              <a:path w="1262379" h="1752600">
                <a:moveTo>
                  <a:pt x="973835" y="1278700"/>
                </a:moveTo>
                <a:lnTo>
                  <a:pt x="973835" y="1210818"/>
                </a:lnTo>
                <a:lnTo>
                  <a:pt x="970787" y="1232154"/>
                </a:lnTo>
                <a:lnTo>
                  <a:pt x="971549" y="1230630"/>
                </a:lnTo>
                <a:lnTo>
                  <a:pt x="971549" y="1277618"/>
                </a:lnTo>
                <a:lnTo>
                  <a:pt x="973835" y="1278700"/>
                </a:lnTo>
                <a:close/>
              </a:path>
              <a:path w="1262379" h="1752600">
                <a:moveTo>
                  <a:pt x="978095" y="1140311"/>
                </a:moveTo>
                <a:lnTo>
                  <a:pt x="976938" y="1171195"/>
                </a:lnTo>
                <a:lnTo>
                  <a:pt x="976779" y="1172710"/>
                </a:lnTo>
                <a:lnTo>
                  <a:pt x="975359" y="1193292"/>
                </a:lnTo>
                <a:lnTo>
                  <a:pt x="975359" y="1191006"/>
                </a:lnTo>
                <a:lnTo>
                  <a:pt x="973073" y="1212342"/>
                </a:lnTo>
                <a:lnTo>
                  <a:pt x="973835" y="1210818"/>
                </a:lnTo>
                <a:lnTo>
                  <a:pt x="973835" y="1278700"/>
                </a:lnTo>
                <a:lnTo>
                  <a:pt x="977645" y="1280503"/>
                </a:lnTo>
                <a:lnTo>
                  <a:pt x="977645" y="1152906"/>
                </a:lnTo>
                <a:lnTo>
                  <a:pt x="978095" y="1140311"/>
                </a:lnTo>
                <a:close/>
              </a:path>
              <a:path w="1262379" h="1752600">
                <a:moveTo>
                  <a:pt x="976938" y="1171195"/>
                </a:moveTo>
                <a:lnTo>
                  <a:pt x="976938" y="1170405"/>
                </a:lnTo>
                <a:lnTo>
                  <a:pt x="976779" y="1172710"/>
                </a:lnTo>
                <a:lnTo>
                  <a:pt x="976938" y="1171195"/>
                </a:lnTo>
                <a:close/>
              </a:path>
              <a:path w="1262379" h="1752600">
                <a:moveTo>
                  <a:pt x="979121" y="1281202"/>
                </a:moveTo>
                <a:lnTo>
                  <a:pt x="979121" y="1112388"/>
                </a:lnTo>
                <a:lnTo>
                  <a:pt x="978407" y="1133094"/>
                </a:lnTo>
                <a:lnTo>
                  <a:pt x="978407" y="1131570"/>
                </a:lnTo>
                <a:lnTo>
                  <a:pt x="977645" y="1152906"/>
                </a:lnTo>
                <a:lnTo>
                  <a:pt x="977645" y="1280503"/>
                </a:lnTo>
                <a:lnTo>
                  <a:pt x="979121" y="1281202"/>
                </a:lnTo>
                <a:close/>
              </a:path>
            </a:pathLst>
          </a:custGeom>
          <a:solidFill>
            <a:srgbClr val="1D48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928359" y="1764792"/>
            <a:ext cx="0" cy="4782820"/>
          </a:xfrm>
          <a:custGeom>
            <a:avLst/>
            <a:gdLst/>
            <a:ahLst/>
            <a:cxnLst/>
            <a:rect l="l" t="t" r="r" b="b"/>
            <a:pathLst>
              <a:path w="0" h="4782820">
                <a:moveTo>
                  <a:pt x="0" y="0"/>
                </a:moveTo>
                <a:lnTo>
                  <a:pt x="0" y="4782312"/>
                </a:lnTo>
              </a:path>
            </a:pathLst>
          </a:custGeom>
          <a:ln w="13335">
            <a:solidFill>
              <a:srgbClr val="0B22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30250" y="1801621"/>
            <a:ext cx="4868545" cy="4585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82470" algn="l"/>
              </a:tabLst>
            </a:pP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Reserves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and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debt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go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hand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in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hand,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with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the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view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that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lower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reserve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balances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are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acceptable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if corresponding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debt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levels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are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low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as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well.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	Looking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at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the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25" b="1" i="1">
                <a:solidFill>
                  <a:srgbClr val="00328D"/>
                </a:solidFill>
                <a:latin typeface="Arial"/>
                <a:cs typeface="Arial"/>
              </a:rPr>
              <a:t>net</a:t>
            </a:r>
            <a:r>
              <a:rPr dirty="0" sz="2100" spc="-25" b="1" i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b="1" i="1">
                <a:solidFill>
                  <a:srgbClr val="00328D"/>
                </a:solidFill>
                <a:latin typeface="Arial"/>
                <a:cs typeface="Arial"/>
              </a:rPr>
              <a:t>financial</a:t>
            </a:r>
            <a:r>
              <a:rPr dirty="0" sz="2100" spc="-60" b="1" i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b="1" i="1">
                <a:solidFill>
                  <a:srgbClr val="00328D"/>
                </a:solidFill>
                <a:latin typeface="Arial"/>
                <a:cs typeface="Arial"/>
              </a:rPr>
              <a:t>position</a:t>
            </a:r>
            <a:r>
              <a:rPr dirty="0" sz="2100" spc="-55" b="1" i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of</a:t>
            </a:r>
            <a:r>
              <a:rPr dirty="0" sz="2100" spc="-4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a</a:t>
            </a:r>
            <a:r>
              <a:rPr dirty="0" sz="2100" spc="-4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municipality</a:t>
            </a:r>
            <a:r>
              <a:rPr dirty="0" sz="2100" spc="-4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50">
                <a:solidFill>
                  <a:srgbClr val="00328D"/>
                </a:solidFill>
                <a:latin typeface="Arial"/>
                <a:cs typeface="Arial"/>
              </a:rPr>
              <a:t>–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total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reserves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less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total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debt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–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reflects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this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concept.</a:t>
            </a:r>
            <a:endParaRPr sz="2100">
              <a:latin typeface="Arial"/>
              <a:cs typeface="Arial"/>
            </a:endParaRPr>
          </a:p>
          <a:p>
            <a:pPr marL="12700" marR="113664">
              <a:lnSpc>
                <a:spcPct val="100000"/>
              </a:lnSpc>
              <a:spcBef>
                <a:spcPts val="630"/>
              </a:spcBef>
              <a:tabLst>
                <a:tab pos="3092450" algn="l"/>
              </a:tabLst>
            </a:pP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Over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the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last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five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years,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the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net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financial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position</a:t>
            </a:r>
            <a:r>
              <a:rPr dirty="0" sz="210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of</a:t>
            </a:r>
            <a:r>
              <a:rPr dirty="0" sz="210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FONOM</a:t>
            </a:r>
            <a:r>
              <a:rPr dirty="0" sz="210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municipalities</a:t>
            </a:r>
            <a:r>
              <a:rPr dirty="0" sz="210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has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increased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by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$77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million.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	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However,</a:t>
            </a:r>
            <a:r>
              <a:rPr dirty="0" sz="2100" spc="-7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this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increase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is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not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consistent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across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the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region,</a:t>
            </a:r>
            <a:r>
              <a:rPr dirty="0" sz="210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with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b="1" i="1">
                <a:solidFill>
                  <a:srgbClr val="00328D"/>
                </a:solidFill>
                <a:latin typeface="Arial"/>
                <a:cs typeface="Arial"/>
              </a:rPr>
              <a:t>35%</a:t>
            </a:r>
            <a:r>
              <a:rPr dirty="0" sz="2100" spc="-25" b="1" i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b="1" i="1">
                <a:solidFill>
                  <a:srgbClr val="00328D"/>
                </a:solidFill>
                <a:latin typeface="Arial"/>
                <a:cs typeface="Arial"/>
              </a:rPr>
              <a:t>of</a:t>
            </a:r>
            <a:r>
              <a:rPr dirty="0" sz="2100" spc="-20" b="1" i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 b="1" i="1">
                <a:solidFill>
                  <a:srgbClr val="00328D"/>
                </a:solidFill>
                <a:latin typeface="Arial"/>
                <a:cs typeface="Arial"/>
              </a:rPr>
              <a:t>municipalities</a:t>
            </a:r>
            <a:r>
              <a:rPr dirty="0" sz="2100" spc="-10" b="1" i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b="1" i="1">
                <a:solidFill>
                  <a:srgbClr val="00328D"/>
                </a:solidFill>
                <a:latin typeface="Arial"/>
                <a:cs typeface="Arial"/>
              </a:rPr>
              <a:t>reporting</a:t>
            </a:r>
            <a:r>
              <a:rPr dirty="0" sz="2100" spc="-30" b="1" i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b="1" i="1">
                <a:solidFill>
                  <a:srgbClr val="00328D"/>
                </a:solidFill>
                <a:latin typeface="Arial"/>
                <a:cs typeface="Arial"/>
              </a:rPr>
              <a:t>a</a:t>
            </a:r>
            <a:r>
              <a:rPr dirty="0" sz="2100" spc="-30" b="1" i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b="1" i="1">
                <a:solidFill>
                  <a:srgbClr val="00328D"/>
                </a:solidFill>
                <a:latin typeface="Arial"/>
                <a:cs typeface="Arial"/>
              </a:rPr>
              <a:t>decrease</a:t>
            </a:r>
            <a:r>
              <a:rPr dirty="0" sz="2100" spc="-45" b="1" i="1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in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net</a:t>
            </a:r>
            <a:r>
              <a:rPr dirty="0" sz="2100" spc="-3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financial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position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during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this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period.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5"/>
              <a:t> </a:t>
            </a:r>
            <a:r>
              <a:rPr dirty="0"/>
              <a:t>KPMG</a:t>
            </a:r>
            <a:r>
              <a:rPr dirty="0" spc="30"/>
              <a:t> </a:t>
            </a:r>
            <a:r>
              <a:rPr dirty="0"/>
              <a:t>LLP,</a:t>
            </a:r>
            <a:r>
              <a:rPr dirty="0" spc="55"/>
              <a:t> </a:t>
            </a:r>
            <a:r>
              <a:rPr dirty="0"/>
              <a:t>an</a:t>
            </a:r>
            <a:r>
              <a:rPr dirty="0" spc="50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5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7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75"/>
              <a:t> </a:t>
            </a:r>
            <a:r>
              <a:rPr dirty="0"/>
              <a:t>organization</a:t>
            </a:r>
            <a:r>
              <a:rPr dirty="0" spc="8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8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5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65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0"/>
              <a:t> </a:t>
            </a:r>
            <a:r>
              <a:rPr dirty="0"/>
              <a:t>reserved.</a:t>
            </a:r>
            <a:r>
              <a:rPr dirty="0" spc="60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0"/>
              <a:t> </a:t>
            </a:r>
            <a:r>
              <a:rPr dirty="0"/>
              <a:t>and</a:t>
            </a:r>
            <a:r>
              <a:rPr dirty="0" spc="65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55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0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independent</a:t>
            </a:r>
            <a:r>
              <a:rPr dirty="0" spc="7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 spc="-10"/>
              <a:t>organization.</a:t>
            </a: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12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285750"/>
            <a:ext cx="12801600" cy="7200900"/>
          </a:xfrm>
          <a:custGeom>
            <a:avLst/>
            <a:gdLst/>
            <a:ahLst/>
            <a:cxnLst/>
            <a:rect l="l" t="t" r="r" b="b"/>
            <a:pathLst>
              <a:path w="12801600" h="7200900">
                <a:moveTo>
                  <a:pt x="12801219" y="7200900"/>
                </a:moveTo>
                <a:lnTo>
                  <a:pt x="12801219" y="0"/>
                </a:lnTo>
                <a:lnTo>
                  <a:pt x="0" y="0"/>
                </a:lnTo>
                <a:lnTo>
                  <a:pt x="0" y="7200900"/>
                </a:lnTo>
                <a:lnTo>
                  <a:pt x="12801219" y="7200900"/>
                </a:lnTo>
                <a:close/>
              </a:path>
            </a:pathLst>
          </a:custGeom>
          <a:solidFill>
            <a:srgbClr val="0B22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53846" y="6866381"/>
            <a:ext cx="509270" cy="204470"/>
          </a:xfrm>
          <a:custGeom>
            <a:avLst/>
            <a:gdLst/>
            <a:ahLst/>
            <a:cxnLst/>
            <a:rect l="l" t="t" r="r" b="b"/>
            <a:pathLst>
              <a:path w="509269" h="204470">
                <a:moveTo>
                  <a:pt x="509016" y="159258"/>
                </a:moveTo>
                <a:lnTo>
                  <a:pt x="509016" y="0"/>
                </a:lnTo>
                <a:lnTo>
                  <a:pt x="395478" y="0"/>
                </a:lnTo>
                <a:lnTo>
                  <a:pt x="395478" y="102108"/>
                </a:lnTo>
                <a:lnTo>
                  <a:pt x="392430" y="104394"/>
                </a:lnTo>
                <a:lnTo>
                  <a:pt x="389382" y="107442"/>
                </a:lnTo>
                <a:lnTo>
                  <a:pt x="386334" y="111252"/>
                </a:lnTo>
                <a:lnTo>
                  <a:pt x="386334" y="0"/>
                </a:lnTo>
                <a:lnTo>
                  <a:pt x="273558" y="0"/>
                </a:lnTo>
                <a:lnTo>
                  <a:pt x="273558" y="92964"/>
                </a:lnTo>
                <a:lnTo>
                  <a:pt x="264414" y="92964"/>
                </a:lnTo>
                <a:lnTo>
                  <a:pt x="264414" y="0"/>
                </a:lnTo>
                <a:lnTo>
                  <a:pt x="150876" y="0"/>
                </a:lnTo>
                <a:lnTo>
                  <a:pt x="150876" y="92964"/>
                </a:lnTo>
                <a:lnTo>
                  <a:pt x="141732" y="92964"/>
                </a:lnTo>
                <a:lnTo>
                  <a:pt x="141732" y="0"/>
                </a:lnTo>
                <a:lnTo>
                  <a:pt x="28956" y="0"/>
                </a:lnTo>
                <a:lnTo>
                  <a:pt x="28956" y="105918"/>
                </a:lnTo>
                <a:lnTo>
                  <a:pt x="0" y="201930"/>
                </a:lnTo>
                <a:lnTo>
                  <a:pt x="25146" y="201930"/>
                </a:lnTo>
                <a:lnTo>
                  <a:pt x="32765" y="176828"/>
                </a:lnTo>
                <a:lnTo>
                  <a:pt x="32765" y="3810"/>
                </a:lnTo>
                <a:lnTo>
                  <a:pt x="137922" y="3810"/>
                </a:lnTo>
                <a:lnTo>
                  <a:pt x="137922" y="189603"/>
                </a:lnTo>
                <a:lnTo>
                  <a:pt x="147066" y="160020"/>
                </a:lnTo>
                <a:lnTo>
                  <a:pt x="153162" y="160020"/>
                </a:lnTo>
                <a:lnTo>
                  <a:pt x="153162" y="140970"/>
                </a:lnTo>
                <a:lnTo>
                  <a:pt x="154686" y="135255"/>
                </a:lnTo>
                <a:lnTo>
                  <a:pt x="154686" y="3810"/>
                </a:lnTo>
                <a:lnTo>
                  <a:pt x="259842" y="3810"/>
                </a:lnTo>
                <a:lnTo>
                  <a:pt x="259842" y="201930"/>
                </a:lnTo>
                <a:lnTo>
                  <a:pt x="277368" y="201930"/>
                </a:lnTo>
                <a:lnTo>
                  <a:pt x="277368" y="3810"/>
                </a:lnTo>
                <a:lnTo>
                  <a:pt x="382524" y="3810"/>
                </a:lnTo>
                <a:lnTo>
                  <a:pt x="382524" y="195864"/>
                </a:lnTo>
                <a:lnTo>
                  <a:pt x="386810" y="198751"/>
                </a:lnTo>
                <a:lnTo>
                  <a:pt x="396811" y="202215"/>
                </a:lnTo>
                <a:lnTo>
                  <a:pt x="399288" y="202602"/>
                </a:lnTo>
                <a:lnTo>
                  <a:pt x="399288" y="159258"/>
                </a:lnTo>
                <a:lnTo>
                  <a:pt x="400050" y="159258"/>
                </a:lnTo>
                <a:lnTo>
                  <a:pt x="400050" y="3810"/>
                </a:lnTo>
                <a:lnTo>
                  <a:pt x="505206" y="3810"/>
                </a:lnTo>
                <a:lnTo>
                  <a:pt x="505206" y="159258"/>
                </a:lnTo>
                <a:lnTo>
                  <a:pt x="509016" y="159258"/>
                </a:lnTo>
                <a:close/>
              </a:path>
              <a:path w="509269" h="204470">
                <a:moveTo>
                  <a:pt x="57912" y="92964"/>
                </a:moveTo>
                <a:lnTo>
                  <a:pt x="32765" y="92964"/>
                </a:lnTo>
                <a:lnTo>
                  <a:pt x="32765" y="176828"/>
                </a:lnTo>
                <a:lnTo>
                  <a:pt x="38100" y="159258"/>
                </a:lnTo>
                <a:lnTo>
                  <a:pt x="41148" y="159258"/>
                </a:lnTo>
                <a:lnTo>
                  <a:pt x="44196" y="165354"/>
                </a:lnTo>
                <a:lnTo>
                  <a:pt x="44196" y="137922"/>
                </a:lnTo>
                <a:lnTo>
                  <a:pt x="57912" y="92964"/>
                </a:lnTo>
                <a:close/>
              </a:path>
              <a:path w="509269" h="204470">
                <a:moveTo>
                  <a:pt x="120396" y="92964"/>
                </a:moveTo>
                <a:lnTo>
                  <a:pt x="86106" y="92964"/>
                </a:lnTo>
                <a:lnTo>
                  <a:pt x="44196" y="137922"/>
                </a:lnTo>
                <a:lnTo>
                  <a:pt x="44196" y="165354"/>
                </a:lnTo>
                <a:lnTo>
                  <a:pt x="62484" y="201930"/>
                </a:lnTo>
                <a:lnTo>
                  <a:pt x="67056" y="201930"/>
                </a:lnTo>
                <a:lnTo>
                  <a:pt x="67056" y="147828"/>
                </a:lnTo>
                <a:lnTo>
                  <a:pt x="120396" y="92964"/>
                </a:lnTo>
                <a:close/>
              </a:path>
              <a:path w="509269" h="204470">
                <a:moveTo>
                  <a:pt x="137922" y="189603"/>
                </a:moveTo>
                <a:lnTo>
                  <a:pt x="137922" y="98298"/>
                </a:lnTo>
                <a:lnTo>
                  <a:pt x="136398" y="103632"/>
                </a:lnTo>
                <a:lnTo>
                  <a:pt x="121158" y="153924"/>
                </a:lnTo>
                <a:lnTo>
                  <a:pt x="120396" y="155448"/>
                </a:lnTo>
                <a:lnTo>
                  <a:pt x="70865" y="155448"/>
                </a:lnTo>
                <a:lnTo>
                  <a:pt x="67056" y="147828"/>
                </a:lnTo>
                <a:lnTo>
                  <a:pt x="67056" y="201930"/>
                </a:lnTo>
                <a:lnTo>
                  <a:pt x="73151" y="201930"/>
                </a:lnTo>
                <a:lnTo>
                  <a:pt x="73151" y="159258"/>
                </a:lnTo>
                <a:lnTo>
                  <a:pt x="118872" y="159258"/>
                </a:lnTo>
                <a:lnTo>
                  <a:pt x="118872" y="201930"/>
                </a:lnTo>
                <a:lnTo>
                  <a:pt x="134112" y="201930"/>
                </a:lnTo>
                <a:lnTo>
                  <a:pt x="137922" y="189603"/>
                </a:lnTo>
                <a:close/>
              </a:path>
              <a:path w="509269" h="204470">
                <a:moveTo>
                  <a:pt x="93726" y="201930"/>
                </a:moveTo>
                <a:lnTo>
                  <a:pt x="73151" y="159258"/>
                </a:lnTo>
                <a:lnTo>
                  <a:pt x="73151" y="201930"/>
                </a:lnTo>
                <a:lnTo>
                  <a:pt x="93726" y="201930"/>
                </a:lnTo>
                <a:close/>
              </a:path>
              <a:path w="509269" h="204470">
                <a:moveTo>
                  <a:pt x="118872" y="201930"/>
                </a:moveTo>
                <a:lnTo>
                  <a:pt x="118872" y="159258"/>
                </a:lnTo>
                <a:lnTo>
                  <a:pt x="106680" y="201930"/>
                </a:lnTo>
                <a:lnTo>
                  <a:pt x="118872" y="201930"/>
                </a:lnTo>
                <a:close/>
              </a:path>
              <a:path w="509269" h="204470">
                <a:moveTo>
                  <a:pt x="188976" y="155049"/>
                </a:moveTo>
                <a:lnTo>
                  <a:pt x="188976" y="119634"/>
                </a:lnTo>
                <a:lnTo>
                  <a:pt x="186690" y="124968"/>
                </a:lnTo>
                <a:lnTo>
                  <a:pt x="184130" y="131433"/>
                </a:lnTo>
                <a:lnTo>
                  <a:pt x="180498" y="136112"/>
                </a:lnTo>
                <a:lnTo>
                  <a:pt x="175009" y="139219"/>
                </a:lnTo>
                <a:lnTo>
                  <a:pt x="166878" y="140970"/>
                </a:lnTo>
                <a:lnTo>
                  <a:pt x="153162" y="140970"/>
                </a:lnTo>
                <a:lnTo>
                  <a:pt x="153162" y="159258"/>
                </a:lnTo>
                <a:lnTo>
                  <a:pt x="188214" y="159258"/>
                </a:lnTo>
                <a:lnTo>
                  <a:pt x="188214" y="155448"/>
                </a:lnTo>
                <a:lnTo>
                  <a:pt x="188976" y="155049"/>
                </a:lnTo>
                <a:close/>
              </a:path>
              <a:path w="509269" h="204470">
                <a:moveTo>
                  <a:pt x="214372" y="117407"/>
                </a:moveTo>
                <a:lnTo>
                  <a:pt x="188976" y="93223"/>
                </a:lnTo>
                <a:lnTo>
                  <a:pt x="188214" y="93170"/>
                </a:lnTo>
                <a:lnTo>
                  <a:pt x="186690" y="93063"/>
                </a:lnTo>
                <a:lnTo>
                  <a:pt x="154686" y="92964"/>
                </a:lnTo>
                <a:lnTo>
                  <a:pt x="154686" y="135255"/>
                </a:lnTo>
                <a:lnTo>
                  <a:pt x="156210" y="129540"/>
                </a:lnTo>
                <a:lnTo>
                  <a:pt x="157734" y="123444"/>
                </a:lnTo>
                <a:lnTo>
                  <a:pt x="161544" y="110490"/>
                </a:lnTo>
                <a:lnTo>
                  <a:pt x="185166" y="110490"/>
                </a:lnTo>
                <a:lnTo>
                  <a:pt x="187452" y="113538"/>
                </a:lnTo>
                <a:lnTo>
                  <a:pt x="188976" y="115824"/>
                </a:lnTo>
                <a:lnTo>
                  <a:pt x="188976" y="155049"/>
                </a:lnTo>
                <a:lnTo>
                  <a:pt x="197500" y="150590"/>
                </a:lnTo>
                <a:lnTo>
                  <a:pt x="204787" y="144018"/>
                </a:lnTo>
                <a:lnTo>
                  <a:pt x="210073" y="135731"/>
                </a:lnTo>
                <a:lnTo>
                  <a:pt x="213360" y="125730"/>
                </a:lnTo>
                <a:lnTo>
                  <a:pt x="214372" y="117407"/>
                </a:lnTo>
                <a:close/>
              </a:path>
              <a:path w="509269" h="204470">
                <a:moveTo>
                  <a:pt x="259842" y="201930"/>
                </a:moveTo>
                <a:lnTo>
                  <a:pt x="259842" y="92964"/>
                </a:lnTo>
                <a:lnTo>
                  <a:pt x="233934" y="92964"/>
                </a:lnTo>
                <a:lnTo>
                  <a:pt x="215646" y="155448"/>
                </a:lnTo>
                <a:lnTo>
                  <a:pt x="188214" y="155448"/>
                </a:lnTo>
                <a:lnTo>
                  <a:pt x="188214" y="159258"/>
                </a:lnTo>
                <a:lnTo>
                  <a:pt x="214026" y="159258"/>
                </a:lnTo>
                <a:lnTo>
                  <a:pt x="214026" y="201930"/>
                </a:lnTo>
                <a:lnTo>
                  <a:pt x="230124" y="201930"/>
                </a:lnTo>
                <a:lnTo>
                  <a:pt x="242316" y="159258"/>
                </a:lnTo>
                <a:lnTo>
                  <a:pt x="243078" y="159258"/>
                </a:lnTo>
                <a:lnTo>
                  <a:pt x="243078" y="155448"/>
                </a:lnTo>
                <a:lnTo>
                  <a:pt x="254508" y="116586"/>
                </a:lnTo>
                <a:lnTo>
                  <a:pt x="254508" y="159258"/>
                </a:lnTo>
                <a:lnTo>
                  <a:pt x="255270" y="201930"/>
                </a:lnTo>
                <a:lnTo>
                  <a:pt x="259842" y="201930"/>
                </a:lnTo>
                <a:close/>
              </a:path>
              <a:path w="509269" h="204470">
                <a:moveTo>
                  <a:pt x="214026" y="201930"/>
                </a:moveTo>
                <a:lnTo>
                  <a:pt x="214026" y="159591"/>
                </a:lnTo>
                <a:lnTo>
                  <a:pt x="201930" y="201930"/>
                </a:lnTo>
                <a:lnTo>
                  <a:pt x="214026" y="201930"/>
                </a:lnTo>
                <a:close/>
              </a:path>
              <a:path w="509269" h="204470">
                <a:moveTo>
                  <a:pt x="254508" y="159258"/>
                </a:moveTo>
                <a:lnTo>
                  <a:pt x="254508" y="155448"/>
                </a:lnTo>
                <a:lnTo>
                  <a:pt x="243078" y="155448"/>
                </a:lnTo>
                <a:lnTo>
                  <a:pt x="243078" y="159258"/>
                </a:lnTo>
                <a:lnTo>
                  <a:pt x="254508" y="159258"/>
                </a:lnTo>
                <a:close/>
              </a:path>
              <a:path w="509269" h="204470">
                <a:moveTo>
                  <a:pt x="364236" y="92964"/>
                </a:moveTo>
                <a:lnTo>
                  <a:pt x="320040" y="92964"/>
                </a:lnTo>
                <a:lnTo>
                  <a:pt x="280416" y="155448"/>
                </a:lnTo>
                <a:lnTo>
                  <a:pt x="277368" y="155448"/>
                </a:lnTo>
                <a:lnTo>
                  <a:pt x="277368" y="201930"/>
                </a:lnTo>
                <a:lnTo>
                  <a:pt x="278130" y="201930"/>
                </a:lnTo>
                <a:lnTo>
                  <a:pt x="305562" y="159258"/>
                </a:lnTo>
                <a:lnTo>
                  <a:pt x="307848" y="159258"/>
                </a:lnTo>
                <a:lnTo>
                  <a:pt x="307848" y="155448"/>
                </a:lnTo>
                <a:lnTo>
                  <a:pt x="331470" y="118110"/>
                </a:lnTo>
                <a:lnTo>
                  <a:pt x="331470" y="201930"/>
                </a:lnTo>
                <a:lnTo>
                  <a:pt x="341376" y="201930"/>
                </a:lnTo>
                <a:lnTo>
                  <a:pt x="350520" y="159258"/>
                </a:lnTo>
                <a:lnTo>
                  <a:pt x="351282" y="159258"/>
                </a:lnTo>
                <a:lnTo>
                  <a:pt x="351282" y="155448"/>
                </a:lnTo>
                <a:lnTo>
                  <a:pt x="364236" y="92964"/>
                </a:lnTo>
                <a:close/>
              </a:path>
              <a:path w="509269" h="204470">
                <a:moveTo>
                  <a:pt x="331470" y="201930"/>
                </a:moveTo>
                <a:lnTo>
                  <a:pt x="331470" y="118110"/>
                </a:lnTo>
                <a:lnTo>
                  <a:pt x="323850" y="155448"/>
                </a:lnTo>
                <a:lnTo>
                  <a:pt x="307848" y="155448"/>
                </a:lnTo>
                <a:lnTo>
                  <a:pt x="307848" y="159258"/>
                </a:lnTo>
                <a:lnTo>
                  <a:pt x="323088" y="159258"/>
                </a:lnTo>
                <a:lnTo>
                  <a:pt x="323088" y="201930"/>
                </a:lnTo>
                <a:lnTo>
                  <a:pt x="331470" y="201930"/>
                </a:lnTo>
                <a:close/>
              </a:path>
              <a:path w="509269" h="204470">
                <a:moveTo>
                  <a:pt x="323088" y="201930"/>
                </a:moveTo>
                <a:lnTo>
                  <a:pt x="323088" y="159258"/>
                </a:lnTo>
                <a:lnTo>
                  <a:pt x="313944" y="201930"/>
                </a:lnTo>
                <a:lnTo>
                  <a:pt x="323088" y="201930"/>
                </a:lnTo>
                <a:close/>
              </a:path>
              <a:path w="509269" h="204470">
                <a:moveTo>
                  <a:pt x="382524" y="195864"/>
                </a:moveTo>
                <a:lnTo>
                  <a:pt x="382524" y="116586"/>
                </a:lnTo>
                <a:lnTo>
                  <a:pt x="377797" y="123586"/>
                </a:lnTo>
                <a:lnTo>
                  <a:pt x="373856" y="130873"/>
                </a:lnTo>
                <a:lnTo>
                  <a:pt x="370629" y="138445"/>
                </a:lnTo>
                <a:lnTo>
                  <a:pt x="368046" y="146304"/>
                </a:lnTo>
                <a:lnTo>
                  <a:pt x="367284" y="149352"/>
                </a:lnTo>
                <a:lnTo>
                  <a:pt x="367284" y="152400"/>
                </a:lnTo>
                <a:lnTo>
                  <a:pt x="366522" y="155448"/>
                </a:lnTo>
                <a:lnTo>
                  <a:pt x="351282" y="155448"/>
                </a:lnTo>
                <a:lnTo>
                  <a:pt x="351282" y="159258"/>
                </a:lnTo>
                <a:lnTo>
                  <a:pt x="366522" y="159258"/>
                </a:lnTo>
                <a:lnTo>
                  <a:pt x="366700" y="169104"/>
                </a:lnTo>
                <a:lnTo>
                  <a:pt x="368522" y="178022"/>
                </a:lnTo>
                <a:lnTo>
                  <a:pt x="372201" y="185939"/>
                </a:lnTo>
                <a:lnTo>
                  <a:pt x="377952" y="192786"/>
                </a:lnTo>
                <a:lnTo>
                  <a:pt x="382524" y="195864"/>
                </a:lnTo>
                <a:close/>
              </a:path>
              <a:path w="509269" h="204470">
                <a:moveTo>
                  <a:pt x="448056" y="201774"/>
                </a:moveTo>
                <a:lnTo>
                  <a:pt x="448056" y="159258"/>
                </a:lnTo>
                <a:lnTo>
                  <a:pt x="442626" y="181750"/>
                </a:lnTo>
                <a:lnTo>
                  <a:pt x="442626" y="181369"/>
                </a:lnTo>
                <a:lnTo>
                  <a:pt x="437388" y="182118"/>
                </a:lnTo>
                <a:lnTo>
                  <a:pt x="431292" y="182880"/>
                </a:lnTo>
                <a:lnTo>
                  <a:pt x="425196" y="182880"/>
                </a:lnTo>
                <a:lnTo>
                  <a:pt x="414718" y="181546"/>
                </a:lnTo>
                <a:lnTo>
                  <a:pt x="406527" y="177355"/>
                </a:lnTo>
                <a:lnTo>
                  <a:pt x="401193" y="170021"/>
                </a:lnTo>
                <a:lnTo>
                  <a:pt x="399288" y="159258"/>
                </a:lnTo>
                <a:lnTo>
                  <a:pt x="399288" y="202602"/>
                </a:lnTo>
                <a:lnTo>
                  <a:pt x="405812" y="203622"/>
                </a:lnTo>
                <a:lnTo>
                  <a:pt x="406527" y="203733"/>
                </a:lnTo>
                <a:lnTo>
                  <a:pt x="407098" y="203823"/>
                </a:lnTo>
                <a:lnTo>
                  <a:pt x="411920" y="204018"/>
                </a:lnTo>
                <a:lnTo>
                  <a:pt x="414718" y="204131"/>
                </a:lnTo>
                <a:lnTo>
                  <a:pt x="416814" y="204216"/>
                </a:lnTo>
                <a:lnTo>
                  <a:pt x="429768" y="203801"/>
                </a:lnTo>
                <a:lnTo>
                  <a:pt x="442626" y="202596"/>
                </a:lnTo>
                <a:lnTo>
                  <a:pt x="448056" y="201774"/>
                </a:lnTo>
                <a:close/>
              </a:path>
              <a:path w="509269" h="204470">
                <a:moveTo>
                  <a:pt x="489966" y="108204"/>
                </a:moveTo>
                <a:lnTo>
                  <a:pt x="448056" y="86958"/>
                </a:lnTo>
                <a:lnTo>
                  <a:pt x="446532" y="86868"/>
                </a:lnTo>
                <a:lnTo>
                  <a:pt x="439674" y="87199"/>
                </a:lnTo>
                <a:lnTo>
                  <a:pt x="437388" y="87310"/>
                </a:lnTo>
                <a:lnTo>
                  <a:pt x="435947" y="87379"/>
                </a:lnTo>
                <a:lnTo>
                  <a:pt x="424148" y="89249"/>
                </a:lnTo>
                <a:lnTo>
                  <a:pt x="411920" y="92975"/>
                </a:lnTo>
                <a:lnTo>
                  <a:pt x="400050" y="99060"/>
                </a:lnTo>
                <a:lnTo>
                  <a:pt x="400050" y="150114"/>
                </a:lnTo>
                <a:lnTo>
                  <a:pt x="400812" y="147828"/>
                </a:lnTo>
                <a:lnTo>
                  <a:pt x="400812" y="145542"/>
                </a:lnTo>
                <a:lnTo>
                  <a:pt x="405812" y="131992"/>
                </a:lnTo>
                <a:lnTo>
                  <a:pt x="413956" y="120015"/>
                </a:lnTo>
                <a:lnTo>
                  <a:pt x="425196" y="111502"/>
                </a:lnTo>
                <a:lnTo>
                  <a:pt x="429768" y="110443"/>
                </a:lnTo>
                <a:lnTo>
                  <a:pt x="439674" y="108204"/>
                </a:lnTo>
                <a:lnTo>
                  <a:pt x="448056" y="108204"/>
                </a:lnTo>
                <a:lnTo>
                  <a:pt x="456438" y="111252"/>
                </a:lnTo>
                <a:lnTo>
                  <a:pt x="456438" y="123444"/>
                </a:lnTo>
                <a:lnTo>
                  <a:pt x="486918" y="123444"/>
                </a:lnTo>
                <a:lnTo>
                  <a:pt x="487680" y="118110"/>
                </a:lnTo>
                <a:lnTo>
                  <a:pt x="489966" y="108204"/>
                </a:lnTo>
                <a:close/>
              </a:path>
              <a:path w="509269" h="204470">
                <a:moveTo>
                  <a:pt x="483108" y="137922"/>
                </a:moveTo>
                <a:lnTo>
                  <a:pt x="429768" y="137922"/>
                </a:lnTo>
                <a:lnTo>
                  <a:pt x="425196" y="155448"/>
                </a:lnTo>
                <a:lnTo>
                  <a:pt x="400050" y="155448"/>
                </a:lnTo>
                <a:lnTo>
                  <a:pt x="400050" y="159258"/>
                </a:lnTo>
                <a:lnTo>
                  <a:pt x="448056" y="159258"/>
                </a:lnTo>
                <a:lnTo>
                  <a:pt x="448056" y="201774"/>
                </a:lnTo>
                <a:lnTo>
                  <a:pt x="454914" y="200735"/>
                </a:lnTo>
                <a:lnTo>
                  <a:pt x="455283" y="200679"/>
                </a:lnTo>
                <a:lnTo>
                  <a:pt x="467868" y="198120"/>
                </a:lnTo>
                <a:lnTo>
                  <a:pt x="477774" y="159258"/>
                </a:lnTo>
                <a:lnTo>
                  <a:pt x="478536" y="159258"/>
                </a:lnTo>
                <a:lnTo>
                  <a:pt x="478536" y="155448"/>
                </a:lnTo>
                <a:lnTo>
                  <a:pt x="483108" y="137922"/>
                </a:lnTo>
                <a:close/>
              </a:path>
              <a:path w="509269" h="204470">
                <a:moveTo>
                  <a:pt x="456438" y="123444"/>
                </a:moveTo>
                <a:lnTo>
                  <a:pt x="456438" y="111252"/>
                </a:lnTo>
                <a:lnTo>
                  <a:pt x="454914" y="123444"/>
                </a:lnTo>
                <a:lnTo>
                  <a:pt x="456438" y="123444"/>
                </a:lnTo>
                <a:close/>
              </a:path>
              <a:path w="509269" h="204470">
                <a:moveTo>
                  <a:pt x="505206" y="159258"/>
                </a:moveTo>
                <a:lnTo>
                  <a:pt x="505206" y="155448"/>
                </a:lnTo>
                <a:lnTo>
                  <a:pt x="478536" y="155448"/>
                </a:lnTo>
                <a:lnTo>
                  <a:pt x="478536" y="159258"/>
                </a:lnTo>
                <a:lnTo>
                  <a:pt x="505206" y="159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1587226" y="6846822"/>
            <a:ext cx="17335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980930" y="6881112"/>
            <a:ext cx="1406525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Document</a:t>
            </a:r>
            <a:r>
              <a:rPr dirty="0" sz="6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Classification:</a:t>
            </a:r>
            <a:r>
              <a:rPr dirty="0" sz="6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966976" y="6851395"/>
            <a:ext cx="4813300" cy="313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95"/>
              </a:spcBef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6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LLP,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Ontario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dirty="0" sz="6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liability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dirty="0" sz="6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firm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dirty="0" sz="6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6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affiliated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6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Limited,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English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guarantee.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dirty="0" sz="6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logo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</a:rPr>
              <a:t>organization.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  <a:tabLst>
                <a:tab pos="4457065" algn="l"/>
                <a:tab pos="5273675" algn="l"/>
                <a:tab pos="6245225" algn="l"/>
              </a:tabLst>
            </a:pPr>
            <a:r>
              <a:rPr dirty="0"/>
              <a:t>While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resulting</a:t>
            </a:r>
            <a:r>
              <a:rPr dirty="0" spc="-15"/>
              <a:t> </a:t>
            </a:r>
            <a:r>
              <a:rPr dirty="0"/>
              <a:t>breed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“New</a:t>
            </a:r>
            <a:r>
              <a:rPr dirty="0" spc="-5"/>
              <a:t> </a:t>
            </a:r>
            <a:r>
              <a:rPr dirty="0"/>
              <a:t>Financial</a:t>
            </a:r>
            <a:r>
              <a:rPr dirty="0" spc="-5"/>
              <a:t> </a:t>
            </a:r>
            <a:r>
              <a:rPr dirty="0"/>
              <a:t>Populists”</a:t>
            </a:r>
            <a:r>
              <a:rPr dirty="0" spc="-5"/>
              <a:t> </a:t>
            </a:r>
            <a:r>
              <a:rPr dirty="0"/>
              <a:t>in</a:t>
            </a:r>
            <a:r>
              <a:rPr dirty="0" spc="-5"/>
              <a:t> </a:t>
            </a:r>
            <a:r>
              <a:rPr dirty="0"/>
              <a:t>local</a:t>
            </a:r>
            <a:r>
              <a:rPr dirty="0" spc="-5"/>
              <a:t> </a:t>
            </a:r>
            <a:r>
              <a:rPr dirty="0"/>
              <a:t>government</a:t>
            </a:r>
            <a:r>
              <a:rPr dirty="0" spc="-20"/>
              <a:t> </a:t>
            </a:r>
            <a:r>
              <a:rPr dirty="0"/>
              <a:t>flourishes</a:t>
            </a:r>
            <a:r>
              <a:rPr dirty="0" spc="-20"/>
              <a:t> </a:t>
            </a:r>
            <a:r>
              <a:rPr dirty="0"/>
              <a:t>under</a:t>
            </a:r>
            <a:r>
              <a:rPr dirty="0" spc="-20"/>
              <a:t> </a:t>
            </a:r>
            <a:r>
              <a:rPr dirty="0" spc="-25"/>
              <a:t>the </a:t>
            </a:r>
            <a:r>
              <a:rPr dirty="0"/>
              <a:t>conditions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10"/>
              <a:t> </a:t>
            </a:r>
            <a:r>
              <a:rPr dirty="0"/>
              <a:t>voter</a:t>
            </a:r>
            <a:r>
              <a:rPr dirty="0" spc="-20"/>
              <a:t> </a:t>
            </a:r>
            <a:r>
              <a:rPr dirty="0"/>
              <a:t>distrust,</a:t>
            </a:r>
            <a:r>
              <a:rPr dirty="0" spc="-15"/>
              <a:t> </a:t>
            </a:r>
            <a:r>
              <a:rPr dirty="0"/>
              <a:t>they</a:t>
            </a:r>
            <a:r>
              <a:rPr dirty="0" spc="-20"/>
              <a:t> </a:t>
            </a:r>
            <a:r>
              <a:rPr dirty="0"/>
              <a:t>also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face a</a:t>
            </a:r>
            <a:r>
              <a:rPr dirty="0" sz="2500" spc="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serious dilemma</a:t>
            </a:r>
            <a:r>
              <a:rPr dirty="0"/>
              <a:t>:</a:t>
            </a:r>
            <a:r>
              <a:rPr dirty="0" spc="-40"/>
              <a:t> </a:t>
            </a:r>
            <a:r>
              <a:rPr dirty="0"/>
              <a:t>They</a:t>
            </a:r>
            <a:r>
              <a:rPr dirty="0" spc="-5"/>
              <a:t> </a:t>
            </a:r>
            <a:r>
              <a:rPr dirty="0"/>
              <a:t>must</a:t>
            </a:r>
            <a:r>
              <a:rPr dirty="0" spc="-10"/>
              <a:t> </a:t>
            </a:r>
            <a:r>
              <a:rPr dirty="0"/>
              <a:t>devise</a:t>
            </a:r>
            <a:r>
              <a:rPr dirty="0" spc="-10"/>
              <a:t> fiscal </a:t>
            </a:r>
            <a:r>
              <a:rPr dirty="0"/>
              <a:t>strategies</a:t>
            </a:r>
            <a:r>
              <a:rPr dirty="0" spc="-25"/>
              <a:t> </a:t>
            </a:r>
            <a:r>
              <a:rPr dirty="0"/>
              <a:t>that</a:t>
            </a:r>
            <a:r>
              <a:rPr dirty="0" spc="-15"/>
              <a:t> </a:t>
            </a:r>
            <a:r>
              <a:rPr dirty="0"/>
              <a:t>allow</a:t>
            </a:r>
            <a:r>
              <a:rPr dirty="0" spc="5"/>
              <a:t> </a:t>
            </a:r>
            <a:r>
              <a:rPr dirty="0"/>
              <a:t>them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maintain</a:t>
            </a:r>
            <a:r>
              <a:rPr dirty="0" spc="-15"/>
              <a:t> </a:t>
            </a:r>
            <a:r>
              <a:rPr dirty="0"/>
              <a:t>or</a:t>
            </a:r>
            <a:r>
              <a:rPr dirty="0" spc="-15"/>
              <a:t> </a:t>
            </a:r>
            <a:r>
              <a:rPr dirty="0"/>
              <a:t>decrease</a:t>
            </a:r>
            <a:r>
              <a:rPr dirty="0" spc="-25"/>
              <a:t> </a:t>
            </a:r>
            <a:r>
              <a:rPr dirty="0"/>
              <a:t>taxes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at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same</a:t>
            </a:r>
            <a:r>
              <a:rPr dirty="0" spc="-15"/>
              <a:t> </a:t>
            </a:r>
            <a:r>
              <a:rPr dirty="0"/>
              <a:t>time</a:t>
            </a:r>
            <a:r>
              <a:rPr dirty="0" spc="-15"/>
              <a:t> </a:t>
            </a:r>
            <a:r>
              <a:rPr dirty="0"/>
              <a:t>maintain</a:t>
            </a:r>
            <a:r>
              <a:rPr dirty="0" spc="-15"/>
              <a:t> </a:t>
            </a:r>
            <a:r>
              <a:rPr dirty="0" spc="-25"/>
              <a:t>or </a:t>
            </a:r>
            <a:r>
              <a:rPr dirty="0"/>
              <a:t>increase</a:t>
            </a:r>
            <a:r>
              <a:rPr dirty="0" spc="-15"/>
              <a:t> </a:t>
            </a:r>
            <a:r>
              <a:rPr dirty="0"/>
              <a:t>spending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5"/>
              <a:t> </a:t>
            </a:r>
            <a:r>
              <a:rPr dirty="0"/>
              <a:t>local</a:t>
            </a:r>
            <a:r>
              <a:rPr dirty="0" spc="-5"/>
              <a:t> </a:t>
            </a:r>
            <a:r>
              <a:rPr dirty="0" spc="-10"/>
              <a:t>services.</a:t>
            </a:r>
            <a:r>
              <a:rPr dirty="0"/>
              <a:t>	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There</a:t>
            </a:r>
            <a:r>
              <a:rPr dirty="0" sz="2500" spc="-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is</a:t>
            </a:r>
            <a:r>
              <a:rPr dirty="0" sz="2500" spc="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just</a:t>
            </a:r>
            <a:r>
              <a:rPr dirty="0" sz="2500" spc="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so far</a:t>
            </a:r>
            <a:r>
              <a:rPr dirty="0" sz="2500" spc="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they</a:t>
            </a:r>
            <a:r>
              <a:rPr dirty="0" sz="2500" spc="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can go</a:t>
            </a:r>
            <a:r>
              <a:rPr dirty="0" sz="2500" spc="2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/>
              <a:t>with measures</a:t>
            </a:r>
            <a:r>
              <a:rPr dirty="0" spc="-15"/>
              <a:t> </a:t>
            </a:r>
            <a:r>
              <a:rPr dirty="0" spc="-25"/>
              <a:t>to </a:t>
            </a:r>
            <a:r>
              <a:rPr dirty="0"/>
              <a:t>increase</a:t>
            </a:r>
            <a:r>
              <a:rPr dirty="0" spc="-20"/>
              <a:t> </a:t>
            </a:r>
            <a:r>
              <a:rPr dirty="0" spc="-10"/>
              <a:t>productivity,</a:t>
            </a:r>
            <a:r>
              <a:rPr dirty="0" spc="-30"/>
              <a:t> </a:t>
            </a:r>
            <a:r>
              <a:rPr dirty="0"/>
              <a:t>improve</a:t>
            </a:r>
            <a:r>
              <a:rPr dirty="0" spc="-20"/>
              <a:t> </a:t>
            </a:r>
            <a:r>
              <a:rPr dirty="0"/>
              <a:t>fiscal</a:t>
            </a:r>
            <a:r>
              <a:rPr dirty="0" spc="-5"/>
              <a:t> </a:t>
            </a:r>
            <a:r>
              <a:rPr dirty="0"/>
              <a:t>management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existing</a:t>
            </a:r>
            <a:r>
              <a:rPr dirty="0" spc="-20"/>
              <a:t> </a:t>
            </a:r>
            <a:r>
              <a:rPr dirty="0"/>
              <a:t>tax</a:t>
            </a:r>
            <a:r>
              <a:rPr dirty="0" spc="-15"/>
              <a:t> </a:t>
            </a:r>
            <a:r>
              <a:rPr dirty="0"/>
              <a:t>revenues,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 spc="-10"/>
              <a:t>selectively </a:t>
            </a:r>
            <a:r>
              <a:rPr dirty="0"/>
              <a:t>adopt</a:t>
            </a:r>
            <a:r>
              <a:rPr dirty="0" spc="-20"/>
              <a:t> </a:t>
            </a:r>
            <a:r>
              <a:rPr dirty="0"/>
              <a:t>low-visibility</a:t>
            </a:r>
            <a:r>
              <a:rPr dirty="0" spc="10"/>
              <a:t> </a:t>
            </a:r>
            <a:r>
              <a:rPr dirty="0"/>
              <a:t>revenue-raising</a:t>
            </a:r>
            <a:r>
              <a:rPr dirty="0" spc="-20"/>
              <a:t> </a:t>
            </a:r>
            <a:r>
              <a:rPr dirty="0" spc="-10"/>
              <a:t>devices.</a:t>
            </a:r>
            <a:r>
              <a:rPr dirty="0"/>
              <a:t>	When,</a:t>
            </a:r>
            <a:r>
              <a:rPr dirty="0" spc="-30"/>
              <a:t> </a:t>
            </a:r>
            <a:r>
              <a:rPr dirty="0"/>
              <a:t>as</a:t>
            </a:r>
            <a:r>
              <a:rPr dirty="0" spc="-10"/>
              <a:t> </a:t>
            </a:r>
            <a:r>
              <a:rPr dirty="0"/>
              <a:t>happened</a:t>
            </a:r>
            <a:r>
              <a:rPr dirty="0" spc="-20"/>
              <a:t> </a:t>
            </a:r>
            <a:r>
              <a:rPr dirty="0"/>
              <a:t>in</a:t>
            </a:r>
            <a:r>
              <a:rPr dirty="0" spc="-10"/>
              <a:t> </a:t>
            </a:r>
            <a:r>
              <a:rPr dirty="0"/>
              <a:t>1994,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state</a:t>
            </a:r>
            <a:r>
              <a:rPr dirty="0" spc="-20"/>
              <a:t> </a:t>
            </a:r>
            <a:r>
              <a:rPr dirty="0"/>
              <a:t>cuts</a:t>
            </a:r>
            <a:r>
              <a:rPr dirty="0" spc="-10"/>
              <a:t> local </a:t>
            </a:r>
            <a:r>
              <a:rPr dirty="0"/>
              <a:t>revenues,</a:t>
            </a:r>
            <a:r>
              <a:rPr dirty="0" spc="-25"/>
              <a:t> </a:t>
            </a:r>
            <a:r>
              <a:rPr dirty="0"/>
              <a:t>local</a:t>
            </a:r>
            <a:r>
              <a:rPr dirty="0" spc="-5"/>
              <a:t> </a:t>
            </a:r>
            <a:r>
              <a:rPr dirty="0"/>
              <a:t>leaders</a:t>
            </a:r>
            <a:r>
              <a:rPr dirty="0" spc="-15"/>
              <a:t> </a:t>
            </a:r>
            <a:r>
              <a:rPr dirty="0"/>
              <a:t>must</a:t>
            </a:r>
            <a:r>
              <a:rPr dirty="0" spc="-15"/>
              <a:t> </a:t>
            </a:r>
            <a:r>
              <a:rPr dirty="0"/>
              <a:t>be</a:t>
            </a:r>
            <a:r>
              <a:rPr dirty="0" spc="-15"/>
              <a:t> </a:t>
            </a:r>
            <a:r>
              <a:rPr dirty="0"/>
              <a:t>especially</a:t>
            </a:r>
            <a:r>
              <a:rPr dirty="0" spc="5"/>
              <a:t> </a:t>
            </a:r>
            <a:r>
              <a:rPr dirty="0" spc="-10"/>
              <a:t>creative.</a:t>
            </a:r>
            <a:r>
              <a:rPr dirty="0"/>
              <a:t>	The</a:t>
            </a:r>
            <a:r>
              <a:rPr dirty="0" spc="-25"/>
              <a:t> </a:t>
            </a:r>
            <a:r>
              <a:rPr dirty="0"/>
              <a:t>difficulty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dilemma</a:t>
            </a:r>
            <a:r>
              <a:rPr dirty="0" spc="-25"/>
              <a:t> </a:t>
            </a:r>
            <a:r>
              <a:rPr dirty="0"/>
              <a:t>explains</a:t>
            </a:r>
            <a:r>
              <a:rPr dirty="0" spc="-10"/>
              <a:t> </a:t>
            </a:r>
            <a:r>
              <a:rPr dirty="0" spc="-25"/>
              <a:t>why </a:t>
            </a:r>
            <a:r>
              <a:rPr dirty="0"/>
              <a:t>Orange</a:t>
            </a:r>
            <a:r>
              <a:rPr dirty="0" spc="-25"/>
              <a:t> </a:t>
            </a:r>
            <a:r>
              <a:rPr dirty="0"/>
              <a:t>County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local</a:t>
            </a:r>
            <a:r>
              <a:rPr dirty="0" sz="2500" spc="1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leaders</a:t>
            </a:r>
            <a:r>
              <a:rPr dirty="0" sz="2500" spc="1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closed</a:t>
            </a:r>
            <a:r>
              <a:rPr dirty="0" sz="2500" spc="1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their</a:t>
            </a:r>
            <a:r>
              <a:rPr dirty="0" sz="2500" spc="1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eyes</a:t>
            </a:r>
            <a:r>
              <a:rPr dirty="0" sz="2500" spc="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possible</a:t>
            </a:r>
            <a:r>
              <a:rPr dirty="0" spc="5"/>
              <a:t> </a:t>
            </a:r>
            <a:r>
              <a:rPr dirty="0"/>
              <a:t>problems</a:t>
            </a:r>
            <a:r>
              <a:rPr dirty="0" spc="-25"/>
              <a:t> </a:t>
            </a:r>
            <a:r>
              <a:rPr dirty="0"/>
              <a:t>with</a:t>
            </a:r>
            <a:r>
              <a:rPr dirty="0" spc="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high-</a:t>
            </a:r>
            <a:r>
              <a:rPr dirty="0" spc="-20"/>
              <a:t>risk </a:t>
            </a:r>
            <a:r>
              <a:rPr dirty="0"/>
              <a:t>investment</a:t>
            </a:r>
            <a:r>
              <a:rPr dirty="0" spc="-25"/>
              <a:t> </a:t>
            </a:r>
            <a:r>
              <a:rPr dirty="0"/>
              <a:t>strategy</a:t>
            </a:r>
            <a:r>
              <a:rPr dirty="0" spc="-25"/>
              <a:t> </a:t>
            </a:r>
            <a:r>
              <a:rPr dirty="0"/>
              <a:t>that</a:t>
            </a:r>
            <a:r>
              <a:rPr dirty="0" spc="-25"/>
              <a:t> </a:t>
            </a:r>
            <a:r>
              <a:rPr dirty="0"/>
              <a:t>was</a:t>
            </a:r>
            <a:r>
              <a:rPr dirty="0" spc="-5"/>
              <a:t> </a:t>
            </a:r>
            <a:r>
              <a:rPr dirty="0"/>
              <a:t>giving</a:t>
            </a:r>
            <a:r>
              <a:rPr dirty="0" spc="-5"/>
              <a:t> </a:t>
            </a:r>
            <a:r>
              <a:rPr dirty="0"/>
              <a:t>them</a:t>
            </a:r>
            <a:r>
              <a:rPr dirty="0" spc="-25"/>
              <a:t> </a:t>
            </a:r>
            <a:r>
              <a:rPr dirty="0"/>
              <a:t>badly</a:t>
            </a:r>
            <a:r>
              <a:rPr dirty="0" spc="-10"/>
              <a:t> </a:t>
            </a:r>
            <a:r>
              <a:rPr dirty="0"/>
              <a:t>needed</a:t>
            </a:r>
            <a:r>
              <a:rPr dirty="0" spc="-15"/>
              <a:t> </a:t>
            </a:r>
            <a:r>
              <a:rPr dirty="0"/>
              <a:t>high-interest</a:t>
            </a:r>
            <a:r>
              <a:rPr dirty="0" spc="-25"/>
              <a:t> </a:t>
            </a:r>
            <a:r>
              <a:rPr dirty="0" spc="-10"/>
              <a:t>income.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535416" y="5543804"/>
            <a:ext cx="339725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dirty="0" sz="105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Government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Fails:</a:t>
            </a:r>
            <a:r>
              <a:rPr dirty="0" sz="105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05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Orange</a:t>
            </a:r>
            <a:r>
              <a:rPr dirty="0" sz="105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Bankruptcy</a:t>
            </a:r>
            <a:endParaRPr sz="1050">
              <a:latin typeface="Arial"/>
              <a:cs typeface="Arial"/>
            </a:endParaRPr>
          </a:p>
          <a:p>
            <a:pPr algn="r" marL="1384300" marR="5080" indent="913130">
              <a:lnSpc>
                <a:spcPct val="100000"/>
              </a:lnSpc>
            </a:pP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5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105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Summary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r>
              <a:rPr dirty="0" sz="105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5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California</a:t>
            </a:r>
            <a:endParaRPr sz="10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05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50" i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ACEAFF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ACEAFF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ACEAFF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ACEAFF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ACEAFF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ACEAFF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ACEAFF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5530215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445"/>
              <a:t>07</a:t>
            </a:r>
            <a:r>
              <a:rPr dirty="0" sz="4600" spc="-135"/>
              <a:t> </a:t>
            </a:r>
            <a:r>
              <a:rPr dirty="0" sz="4600" spc="-570"/>
              <a:t>Lessons</a:t>
            </a:r>
            <a:r>
              <a:rPr dirty="0" sz="4600" spc="-595"/>
              <a:t> </a:t>
            </a:r>
            <a:r>
              <a:rPr dirty="0" sz="4600" spc="-640"/>
              <a:t>From</a:t>
            </a:r>
            <a:r>
              <a:rPr dirty="0" sz="4600" spc="-590"/>
              <a:t> </a:t>
            </a:r>
            <a:r>
              <a:rPr dirty="0" sz="4600" spc="-575"/>
              <a:t>Orange</a:t>
            </a:r>
            <a:r>
              <a:rPr dirty="0" sz="4600" spc="-595"/>
              <a:t> </a:t>
            </a:r>
            <a:r>
              <a:rPr dirty="0" sz="4600" spc="-575"/>
              <a:t>County</a:t>
            </a:r>
            <a:endParaRPr sz="4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1D48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53846" y="6866381"/>
            <a:ext cx="509270" cy="204470"/>
          </a:xfrm>
          <a:custGeom>
            <a:avLst/>
            <a:gdLst/>
            <a:ahLst/>
            <a:cxnLst/>
            <a:rect l="l" t="t" r="r" b="b"/>
            <a:pathLst>
              <a:path w="509269" h="204470">
                <a:moveTo>
                  <a:pt x="509016" y="159258"/>
                </a:moveTo>
                <a:lnTo>
                  <a:pt x="509016" y="0"/>
                </a:lnTo>
                <a:lnTo>
                  <a:pt x="395478" y="0"/>
                </a:lnTo>
                <a:lnTo>
                  <a:pt x="395478" y="102108"/>
                </a:lnTo>
                <a:lnTo>
                  <a:pt x="392430" y="104394"/>
                </a:lnTo>
                <a:lnTo>
                  <a:pt x="389382" y="107442"/>
                </a:lnTo>
                <a:lnTo>
                  <a:pt x="386334" y="111252"/>
                </a:lnTo>
                <a:lnTo>
                  <a:pt x="386334" y="0"/>
                </a:lnTo>
                <a:lnTo>
                  <a:pt x="273558" y="0"/>
                </a:lnTo>
                <a:lnTo>
                  <a:pt x="273558" y="92964"/>
                </a:lnTo>
                <a:lnTo>
                  <a:pt x="264414" y="92964"/>
                </a:lnTo>
                <a:lnTo>
                  <a:pt x="264414" y="0"/>
                </a:lnTo>
                <a:lnTo>
                  <a:pt x="150876" y="0"/>
                </a:lnTo>
                <a:lnTo>
                  <a:pt x="150876" y="92964"/>
                </a:lnTo>
                <a:lnTo>
                  <a:pt x="141732" y="92964"/>
                </a:lnTo>
                <a:lnTo>
                  <a:pt x="141732" y="0"/>
                </a:lnTo>
                <a:lnTo>
                  <a:pt x="28956" y="0"/>
                </a:lnTo>
                <a:lnTo>
                  <a:pt x="28956" y="105918"/>
                </a:lnTo>
                <a:lnTo>
                  <a:pt x="0" y="201930"/>
                </a:lnTo>
                <a:lnTo>
                  <a:pt x="25146" y="201930"/>
                </a:lnTo>
                <a:lnTo>
                  <a:pt x="32765" y="176828"/>
                </a:lnTo>
                <a:lnTo>
                  <a:pt x="32765" y="3810"/>
                </a:lnTo>
                <a:lnTo>
                  <a:pt x="137922" y="3810"/>
                </a:lnTo>
                <a:lnTo>
                  <a:pt x="137922" y="189603"/>
                </a:lnTo>
                <a:lnTo>
                  <a:pt x="147066" y="160020"/>
                </a:lnTo>
                <a:lnTo>
                  <a:pt x="153162" y="160020"/>
                </a:lnTo>
                <a:lnTo>
                  <a:pt x="153162" y="140970"/>
                </a:lnTo>
                <a:lnTo>
                  <a:pt x="154686" y="135255"/>
                </a:lnTo>
                <a:lnTo>
                  <a:pt x="154686" y="3810"/>
                </a:lnTo>
                <a:lnTo>
                  <a:pt x="259842" y="3810"/>
                </a:lnTo>
                <a:lnTo>
                  <a:pt x="259842" y="201930"/>
                </a:lnTo>
                <a:lnTo>
                  <a:pt x="277368" y="201930"/>
                </a:lnTo>
                <a:lnTo>
                  <a:pt x="277368" y="3810"/>
                </a:lnTo>
                <a:lnTo>
                  <a:pt x="382524" y="3810"/>
                </a:lnTo>
                <a:lnTo>
                  <a:pt x="382524" y="195864"/>
                </a:lnTo>
                <a:lnTo>
                  <a:pt x="386810" y="198751"/>
                </a:lnTo>
                <a:lnTo>
                  <a:pt x="396811" y="202215"/>
                </a:lnTo>
                <a:lnTo>
                  <a:pt x="399288" y="202602"/>
                </a:lnTo>
                <a:lnTo>
                  <a:pt x="399288" y="159258"/>
                </a:lnTo>
                <a:lnTo>
                  <a:pt x="400050" y="159258"/>
                </a:lnTo>
                <a:lnTo>
                  <a:pt x="400050" y="3810"/>
                </a:lnTo>
                <a:lnTo>
                  <a:pt x="505206" y="3810"/>
                </a:lnTo>
                <a:lnTo>
                  <a:pt x="505206" y="159258"/>
                </a:lnTo>
                <a:lnTo>
                  <a:pt x="509016" y="159258"/>
                </a:lnTo>
                <a:close/>
              </a:path>
              <a:path w="509269" h="204470">
                <a:moveTo>
                  <a:pt x="57912" y="92964"/>
                </a:moveTo>
                <a:lnTo>
                  <a:pt x="32765" y="92964"/>
                </a:lnTo>
                <a:lnTo>
                  <a:pt x="32765" y="176828"/>
                </a:lnTo>
                <a:lnTo>
                  <a:pt x="38100" y="159258"/>
                </a:lnTo>
                <a:lnTo>
                  <a:pt x="41148" y="159258"/>
                </a:lnTo>
                <a:lnTo>
                  <a:pt x="44196" y="165354"/>
                </a:lnTo>
                <a:lnTo>
                  <a:pt x="44196" y="137922"/>
                </a:lnTo>
                <a:lnTo>
                  <a:pt x="57912" y="92964"/>
                </a:lnTo>
                <a:close/>
              </a:path>
              <a:path w="509269" h="204470">
                <a:moveTo>
                  <a:pt x="120396" y="92964"/>
                </a:moveTo>
                <a:lnTo>
                  <a:pt x="86106" y="92964"/>
                </a:lnTo>
                <a:lnTo>
                  <a:pt x="44196" y="137922"/>
                </a:lnTo>
                <a:lnTo>
                  <a:pt x="44196" y="165354"/>
                </a:lnTo>
                <a:lnTo>
                  <a:pt x="62484" y="201930"/>
                </a:lnTo>
                <a:lnTo>
                  <a:pt x="67056" y="201930"/>
                </a:lnTo>
                <a:lnTo>
                  <a:pt x="67056" y="147828"/>
                </a:lnTo>
                <a:lnTo>
                  <a:pt x="120396" y="92964"/>
                </a:lnTo>
                <a:close/>
              </a:path>
              <a:path w="509269" h="204470">
                <a:moveTo>
                  <a:pt x="137922" y="189603"/>
                </a:moveTo>
                <a:lnTo>
                  <a:pt x="137922" y="98298"/>
                </a:lnTo>
                <a:lnTo>
                  <a:pt x="136398" y="103632"/>
                </a:lnTo>
                <a:lnTo>
                  <a:pt x="121158" y="153924"/>
                </a:lnTo>
                <a:lnTo>
                  <a:pt x="120396" y="155448"/>
                </a:lnTo>
                <a:lnTo>
                  <a:pt x="70865" y="155448"/>
                </a:lnTo>
                <a:lnTo>
                  <a:pt x="67056" y="147828"/>
                </a:lnTo>
                <a:lnTo>
                  <a:pt x="67056" y="201930"/>
                </a:lnTo>
                <a:lnTo>
                  <a:pt x="73151" y="201930"/>
                </a:lnTo>
                <a:lnTo>
                  <a:pt x="73151" y="159258"/>
                </a:lnTo>
                <a:lnTo>
                  <a:pt x="118872" y="159258"/>
                </a:lnTo>
                <a:lnTo>
                  <a:pt x="118872" y="201930"/>
                </a:lnTo>
                <a:lnTo>
                  <a:pt x="134112" y="201930"/>
                </a:lnTo>
                <a:lnTo>
                  <a:pt x="137922" y="189603"/>
                </a:lnTo>
                <a:close/>
              </a:path>
              <a:path w="509269" h="204470">
                <a:moveTo>
                  <a:pt x="93726" y="201930"/>
                </a:moveTo>
                <a:lnTo>
                  <a:pt x="73151" y="159258"/>
                </a:lnTo>
                <a:lnTo>
                  <a:pt x="73151" y="201930"/>
                </a:lnTo>
                <a:lnTo>
                  <a:pt x="93726" y="201930"/>
                </a:lnTo>
                <a:close/>
              </a:path>
              <a:path w="509269" h="204470">
                <a:moveTo>
                  <a:pt x="118872" y="201930"/>
                </a:moveTo>
                <a:lnTo>
                  <a:pt x="118872" y="159258"/>
                </a:lnTo>
                <a:lnTo>
                  <a:pt x="106680" y="201930"/>
                </a:lnTo>
                <a:lnTo>
                  <a:pt x="118872" y="201930"/>
                </a:lnTo>
                <a:close/>
              </a:path>
              <a:path w="509269" h="204470">
                <a:moveTo>
                  <a:pt x="188976" y="155049"/>
                </a:moveTo>
                <a:lnTo>
                  <a:pt x="188976" y="119634"/>
                </a:lnTo>
                <a:lnTo>
                  <a:pt x="186690" y="124968"/>
                </a:lnTo>
                <a:lnTo>
                  <a:pt x="184130" y="131433"/>
                </a:lnTo>
                <a:lnTo>
                  <a:pt x="180498" y="136112"/>
                </a:lnTo>
                <a:lnTo>
                  <a:pt x="175009" y="139219"/>
                </a:lnTo>
                <a:lnTo>
                  <a:pt x="166878" y="140970"/>
                </a:lnTo>
                <a:lnTo>
                  <a:pt x="153162" y="140970"/>
                </a:lnTo>
                <a:lnTo>
                  <a:pt x="153162" y="159258"/>
                </a:lnTo>
                <a:lnTo>
                  <a:pt x="188214" y="159258"/>
                </a:lnTo>
                <a:lnTo>
                  <a:pt x="188214" y="155448"/>
                </a:lnTo>
                <a:lnTo>
                  <a:pt x="188976" y="155049"/>
                </a:lnTo>
                <a:close/>
              </a:path>
              <a:path w="509269" h="204470">
                <a:moveTo>
                  <a:pt x="214372" y="117407"/>
                </a:moveTo>
                <a:lnTo>
                  <a:pt x="188976" y="93223"/>
                </a:lnTo>
                <a:lnTo>
                  <a:pt x="188214" y="93170"/>
                </a:lnTo>
                <a:lnTo>
                  <a:pt x="186690" y="93063"/>
                </a:lnTo>
                <a:lnTo>
                  <a:pt x="154686" y="92964"/>
                </a:lnTo>
                <a:lnTo>
                  <a:pt x="154686" y="135255"/>
                </a:lnTo>
                <a:lnTo>
                  <a:pt x="156210" y="129540"/>
                </a:lnTo>
                <a:lnTo>
                  <a:pt x="157734" y="123444"/>
                </a:lnTo>
                <a:lnTo>
                  <a:pt x="161544" y="110490"/>
                </a:lnTo>
                <a:lnTo>
                  <a:pt x="185166" y="110490"/>
                </a:lnTo>
                <a:lnTo>
                  <a:pt x="187452" y="113538"/>
                </a:lnTo>
                <a:lnTo>
                  <a:pt x="188976" y="115824"/>
                </a:lnTo>
                <a:lnTo>
                  <a:pt x="188976" y="155049"/>
                </a:lnTo>
                <a:lnTo>
                  <a:pt x="197500" y="150590"/>
                </a:lnTo>
                <a:lnTo>
                  <a:pt x="204787" y="144018"/>
                </a:lnTo>
                <a:lnTo>
                  <a:pt x="210073" y="135731"/>
                </a:lnTo>
                <a:lnTo>
                  <a:pt x="213360" y="125730"/>
                </a:lnTo>
                <a:lnTo>
                  <a:pt x="214372" y="117407"/>
                </a:lnTo>
                <a:close/>
              </a:path>
              <a:path w="509269" h="204470">
                <a:moveTo>
                  <a:pt x="259842" y="201930"/>
                </a:moveTo>
                <a:lnTo>
                  <a:pt x="259842" y="92964"/>
                </a:lnTo>
                <a:lnTo>
                  <a:pt x="233934" y="92964"/>
                </a:lnTo>
                <a:lnTo>
                  <a:pt x="215646" y="155448"/>
                </a:lnTo>
                <a:lnTo>
                  <a:pt x="188214" y="155448"/>
                </a:lnTo>
                <a:lnTo>
                  <a:pt x="188214" y="159258"/>
                </a:lnTo>
                <a:lnTo>
                  <a:pt x="214026" y="159258"/>
                </a:lnTo>
                <a:lnTo>
                  <a:pt x="214026" y="201930"/>
                </a:lnTo>
                <a:lnTo>
                  <a:pt x="230124" y="201930"/>
                </a:lnTo>
                <a:lnTo>
                  <a:pt x="242316" y="159258"/>
                </a:lnTo>
                <a:lnTo>
                  <a:pt x="243078" y="159258"/>
                </a:lnTo>
                <a:lnTo>
                  <a:pt x="243078" y="155448"/>
                </a:lnTo>
                <a:lnTo>
                  <a:pt x="254508" y="116586"/>
                </a:lnTo>
                <a:lnTo>
                  <a:pt x="254508" y="159258"/>
                </a:lnTo>
                <a:lnTo>
                  <a:pt x="255270" y="201930"/>
                </a:lnTo>
                <a:lnTo>
                  <a:pt x="259842" y="201930"/>
                </a:lnTo>
                <a:close/>
              </a:path>
              <a:path w="509269" h="204470">
                <a:moveTo>
                  <a:pt x="214026" y="201930"/>
                </a:moveTo>
                <a:lnTo>
                  <a:pt x="214026" y="159591"/>
                </a:lnTo>
                <a:lnTo>
                  <a:pt x="201930" y="201930"/>
                </a:lnTo>
                <a:lnTo>
                  <a:pt x="214026" y="201930"/>
                </a:lnTo>
                <a:close/>
              </a:path>
              <a:path w="509269" h="204470">
                <a:moveTo>
                  <a:pt x="254508" y="159258"/>
                </a:moveTo>
                <a:lnTo>
                  <a:pt x="254508" y="155448"/>
                </a:lnTo>
                <a:lnTo>
                  <a:pt x="243078" y="155448"/>
                </a:lnTo>
                <a:lnTo>
                  <a:pt x="243078" y="159258"/>
                </a:lnTo>
                <a:lnTo>
                  <a:pt x="254508" y="159258"/>
                </a:lnTo>
                <a:close/>
              </a:path>
              <a:path w="509269" h="204470">
                <a:moveTo>
                  <a:pt x="364236" y="92964"/>
                </a:moveTo>
                <a:lnTo>
                  <a:pt x="320040" y="92964"/>
                </a:lnTo>
                <a:lnTo>
                  <a:pt x="280416" y="155448"/>
                </a:lnTo>
                <a:lnTo>
                  <a:pt x="277368" y="155448"/>
                </a:lnTo>
                <a:lnTo>
                  <a:pt x="277368" y="201930"/>
                </a:lnTo>
                <a:lnTo>
                  <a:pt x="278130" y="201930"/>
                </a:lnTo>
                <a:lnTo>
                  <a:pt x="305562" y="159258"/>
                </a:lnTo>
                <a:lnTo>
                  <a:pt x="307848" y="159258"/>
                </a:lnTo>
                <a:lnTo>
                  <a:pt x="307848" y="155448"/>
                </a:lnTo>
                <a:lnTo>
                  <a:pt x="331470" y="118110"/>
                </a:lnTo>
                <a:lnTo>
                  <a:pt x="331470" y="201930"/>
                </a:lnTo>
                <a:lnTo>
                  <a:pt x="341376" y="201930"/>
                </a:lnTo>
                <a:lnTo>
                  <a:pt x="350520" y="159258"/>
                </a:lnTo>
                <a:lnTo>
                  <a:pt x="351282" y="159258"/>
                </a:lnTo>
                <a:lnTo>
                  <a:pt x="351282" y="155448"/>
                </a:lnTo>
                <a:lnTo>
                  <a:pt x="364236" y="92964"/>
                </a:lnTo>
                <a:close/>
              </a:path>
              <a:path w="509269" h="204470">
                <a:moveTo>
                  <a:pt x="331470" y="201930"/>
                </a:moveTo>
                <a:lnTo>
                  <a:pt x="331470" y="118110"/>
                </a:lnTo>
                <a:lnTo>
                  <a:pt x="323850" y="155448"/>
                </a:lnTo>
                <a:lnTo>
                  <a:pt x="307848" y="155448"/>
                </a:lnTo>
                <a:lnTo>
                  <a:pt x="307848" y="159258"/>
                </a:lnTo>
                <a:lnTo>
                  <a:pt x="323088" y="159258"/>
                </a:lnTo>
                <a:lnTo>
                  <a:pt x="323088" y="201930"/>
                </a:lnTo>
                <a:lnTo>
                  <a:pt x="331470" y="201930"/>
                </a:lnTo>
                <a:close/>
              </a:path>
              <a:path w="509269" h="204470">
                <a:moveTo>
                  <a:pt x="323088" y="201930"/>
                </a:moveTo>
                <a:lnTo>
                  <a:pt x="323088" y="159258"/>
                </a:lnTo>
                <a:lnTo>
                  <a:pt x="313944" y="201930"/>
                </a:lnTo>
                <a:lnTo>
                  <a:pt x="323088" y="201930"/>
                </a:lnTo>
                <a:close/>
              </a:path>
              <a:path w="509269" h="204470">
                <a:moveTo>
                  <a:pt x="382524" y="195864"/>
                </a:moveTo>
                <a:lnTo>
                  <a:pt x="382524" y="116586"/>
                </a:lnTo>
                <a:lnTo>
                  <a:pt x="377797" y="123586"/>
                </a:lnTo>
                <a:lnTo>
                  <a:pt x="373856" y="130873"/>
                </a:lnTo>
                <a:lnTo>
                  <a:pt x="370629" y="138445"/>
                </a:lnTo>
                <a:lnTo>
                  <a:pt x="368046" y="146304"/>
                </a:lnTo>
                <a:lnTo>
                  <a:pt x="367284" y="149352"/>
                </a:lnTo>
                <a:lnTo>
                  <a:pt x="367284" y="152400"/>
                </a:lnTo>
                <a:lnTo>
                  <a:pt x="366522" y="155448"/>
                </a:lnTo>
                <a:lnTo>
                  <a:pt x="351282" y="155448"/>
                </a:lnTo>
                <a:lnTo>
                  <a:pt x="351282" y="159258"/>
                </a:lnTo>
                <a:lnTo>
                  <a:pt x="366522" y="159258"/>
                </a:lnTo>
                <a:lnTo>
                  <a:pt x="366700" y="169104"/>
                </a:lnTo>
                <a:lnTo>
                  <a:pt x="368522" y="178022"/>
                </a:lnTo>
                <a:lnTo>
                  <a:pt x="372201" y="185939"/>
                </a:lnTo>
                <a:lnTo>
                  <a:pt x="377952" y="192786"/>
                </a:lnTo>
                <a:lnTo>
                  <a:pt x="382524" y="195864"/>
                </a:lnTo>
                <a:close/>
              </a:path>
              <a:path w="509269" h="204470">
                <a:moveTo>
                  <a:pt x="448056" y="201774"/>
                </a:moveTo>
                <a:lnTo>
                  <a:pt x="448056" y="159258"/>
                </a:lnTo>
                <a:lnTo>
                  <a:pt x="442626" y="181750"/>
                </a:lnTo>
                <a:lnTo>
                  <a:pt x="442626" y="181369"/>
                </a:lnTo>
                <a:lnTo>
                  <a:pt x="437388" y="182118"/>
                </a:lnTo>
                <a:lnTo>
                  <a:pt x="431292" y="182880"/>
                </a:lnTo>
                <a:lnTo>
                  <a:pt x="425196" y="182880"/>
                </a:lnTo>
                <a:lnTo>
                  <a:pt x="414718" y="181546"/>
                </a:lnTo>
                <a:lnTo>
                  <a:pt x="406527" y="177355"/>
                </a:lnTo>
                <a:lnTo>
                  <a:pt x="401193" y="170021"/>
                </a:lnTo>
                <a:lnTo>
                  <a:pt x="399288" y="159258"/>
                </a:lnTo>
                <a:lnTo>
                  <a:pt x="399288" y="202602"/>
                </a:lnTo>
                <a:lnTo>
                  <a:pt x="405812" y="203622"/>
                </a:lnTo>
                <a:lnTo>
                  <a:pt x="406527" y="203733"/>
                </a:lnTo>
                <a:lnTo>
                  <a:pt x="407098" y="203823"/>
                </a:lnTo>
                <a:lnTo>
                  <a:pt x="411920" y="204018"/>
                </a:lnTo>
                <a:lnTo>
                  <a:pt x="414718" y="204131"/>
                </a:lnTo>
                <a:lnTo>
                  <a:pt x="416814" y="204216"/>
                </a:lnTo>
                <a:lnTo>
                  <a:pt x="429768" y="203801"/>
                </a:lnTo>
                <a:lnTo>
                  <a:pt x="442626" y="202596"/>
                </a:lnTo>
                <a:lnTo>
                  <a:pt x="448056" y="201774"/>
                </a:lnTo>
                <a:close/>
              </a:path>
              <a:path w="509269" h="204470">
                <a:moveTo>
                  <a:pt x="489966" y="108204"/>
                </a:moveTo>
                <a:lnTo>
                  <a:pt x="448056" y="86958"/>
                </a:lnTo>
                <a:lnTo>
                  <a:pt x="446532" y="86868"/>
                </a:lnTo>
                <a:lnTo>
                  <a:pt x="439674" y="87199"/>
                </a:lnTo>
                <a:lnTo>
                  <a:pt x="437388" y="87310"/>
                </a:lnTo>
                <a:lnTo>
                  <a:pt x="435947" y="87379"/>
                </a:lnTo>
                <a:lnTo>
                  <a:pt x="424148" y="89249"/>
                </a:lnTo>
                <a:lnTo>
                  <a:pt x="411920" y="92975"/>
                </a:lnTo>
                <a:lnTo>
                  <a:pt x="400050" y="99060"/>
                </a:lnTo>
                <a:lnTo>
                  <a:pt x="400050" y="150114"/>
                </a:lnTo>
                <a:lnTo>
                  <a:pt x="400812" y="147828"/>
                </a:lnTo>
                <a:lnTo>
                  <a:pt x="400812" y="145542"/>
                </a:lnTo>
                <a:lnTo>
                  <a:pt x="405812" y="131992"/>
                </a:lnTo>
                <a:lnTo>
                  <a:pt x="413956" y="120015"/>
                </a:lnTo>
                <a:lnTo>
                  <a:pt x="425196" y="111502"/>
                </a:lnTo>
                <a:lnTo>
                  <a:pt x="429768" y="110443"/>
                </a:lnTo>
                <a:lnTo>
                  <a:pt x="439674" y="108204"/>
                </a:lnTo>
                <a:lnTo>
                  <a:pt x="448056" y="108204"/>
                </a:lnTo>
                <a:lnTo>
                  <a:pt x="456438" y="111252"/>
                </a:lnTo>
                <a:lnTo>
                  <a:pt x="456438" y="123444"/>
                </a:lnTo>
                <a:lnTo>
                  <a:pt x="486918" y="123444"/>
                </a:lnTo>
                <a:lnTo>
                  <a:pt x="487680" y="118110"/>
                </a:lnTo>
                <a:lnTo>
                  <a:pt x="489966" y="108204"/>
                </a:lnTo>
                <a:close/>
              </a:path>
              <a:path w="509269" h="204470">
                <a:moveTo>
                  <a:pt x="483108" y="137922"/>
                </a:moveTo>
                <a:lnTo>
                  <a:pt x="429768" y="137922"/>
                </a:lnTo>
                <a:lnTo>
                  <a:pt x="425196" y="155448"/>
                </a:lnTo>
                <a:lnTo>
                  <a:pt x="400050" y="155448"/>
                </a:lnTo>
                <a:lnTo>
                  <a:pt x="400050" y="159258"/>
                </a:lnTo>
                <a:lnTo>
                  <a:pt x="448056" y="159258"/>
                </a:lnTo>
                <a:lnTo>
                  <a:pt x="448056" y="201774"/>
                </a:lnTo>
                <a:lnTo>
                  <a:pt x="454914" y="200735"/>
                </a:lnTo>
                <a:lnTo>
                  <a:pt x="455283" y="200679"/>
                </a:lnTo>
                <a:lnTo>
                  <a:pt x="467868" y="198120"/>
                </a:lnTo>
                <a:lnTo>
                  <a:pt x="477774" y="159258"/>
                </a:lnTo>
                <a:lnTo>
                  <a:pt x="478536" y="159258"/>
                </a:lnTo>
                <a:lnTo>
                  <a:pt x="478536" y="155448"/>
                </a:lnTo>
                <a:lnTo>
                  <a:pt x="483108" y="137922"/>
                </a:lnTo>
                <a:close/>
              </a:path>
              <a:path w="509269" h="204470">
                <a:moveTo>
                  <a:pt x="456438" y="123444"/>
                </a:moveTo>
                <a:lnTo>
                  <a:pt x="456438" y="111252"/>
                </a:lnTo>
                <a:lnTo>
                  <a:pt x="454914" y="123444"/>
                </a:lnTo>
                <a:lnTo>
                  <a:pt x="456438" y="123444"/>
                </a:lnTo>
                <a:close/>
              </a:path>
              <a:path w="509269" h="204470">
                <a:moveTo>
                  <a:pt x="505206" y="159258"/>
                </a:moveTo>
                <a:lnTo>
                  <a:pt x="505206" y="155448"/>
                </a:lnTo>
                <a:lnTo>
                  <a:pt x="478536" y="155448"/>
                </a:lnTo>
                <a:lnTo>
                  <a:pt x="478536" y="159258"/>
                </a:lnTo>
                <a:lnTo>
                  <a:pt x="505206" y="159258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0" y="1674876"/>
            <a:ext cx="3426714" cy="478231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91794" y="1863344"/>
            <a:ext cx="2218690" cy="4319270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12700" marR="695960">
              <a:lnSpc>
                <a:spcPct val="70200"/>
              </a:lnSpc>
              <a:spcBef>
                <a:spcPts val="1305"/>
              </a:spcBef>
            </a:pPr>
            <a:r>
              <a:rPr dirty="0" sz="3350" spc="-445" b="1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3350" spc="-4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350" spc="-330" b="1">
                <a:solidFill>
                  <a:srgbClr val="FFFFFF"/>
                </a:solidFill>
                <a:latin typeface="Arial Narrow"/>
                <a:cs typeface="Arial Narrow"/>
              </a:rPr>
              <a:t>what</a:t>
            </a:r>
            <a:r>
              <a:rPr dirty="0" sz="3350" spc="-4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350" spc="-220" b="1">
                <a:solidFill>
                  <a:srgbClr val="FFFFFF"/>
                </a:solidFill>
                <a:latin typeface="Arial Narrow"/>
                <a:cs typeface="Arial Narrow"/>
              </a:rPr>
              <a:t>it’s </a:t>
            </a:r>
            <a:r>
              <a:rPr dirty="0" sz="3350" spc="-475" b="1">
                <a:solidFill>
                  <a:srgbClr val="FFFFFF"/>
                </a:solidFill>
                <a:latin typeface="Arial Narrow"/>
                <a:cs typeface="Arial Narrow"/>
              </a:rPr>
              <a:t>worth…</a:t>
            </a:r>
            <a:endParaRPr sz="3350">
              <a:latin typeface="Arial Narrow"/>
              <a:cs typeface="Arial Narrow"/>
            </a:endParaRPr>
          </a:p>
          <a:p>
            <a:pPr marL="45720" marR="5080">
              <a:lnSpc>
                <a:spcPct val="112400"/>
              </a:lnSpc>
              <a:spcBef>
                <a:spcPts val="2005"/>
              </a:spcBef>
            </a:pP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dirty="0" sz="18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policy recommendations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18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dirty="0" sz="18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address</a:t>
            </a:r>
            <a:r>
              <a:rPr dirty="0" sz="185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future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r>
              <a:rPr dirty="0" sz="18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faced</a:t>
            </a:r>
            <a:r>
              <a:rPr dirty="0" sz="185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municipalities,</a:t>
            </a:r>
            <a:r>
              <a:rPr dirty="0" sz="185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FFFFFF"/>
                </a:solidFill>
                <a:latin typeface="Arial"/>
                <a:cs typeface="Arial"/>
              </a:rPr>
              <a:t>many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dirty="0" sz="18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dirty="0" sz="185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seem</a:t>
            </a:r>
            <a:r>
              <a:rPr dirty="0" sz="18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8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relevant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FFFFFF"/>
                </a:solidFill>
                <a:latin typeface="Arial"/>
                <a:cs typeface="Arial"/>
              </a:rPr>
              <a:t>FONOM</a:t>
            </a:r>
            <a:endParaRPr sz="185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275"/>
              </a:spcBef>
            </a:pP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municipalities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653788" y="1925521"/>
            <a:ext cx="6832600" cy="553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5"/>
              </a:spcBef>
            </a:pP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Local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governments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need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to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maintain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high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standards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for</a:t>
            </a:r>
            <a:r>
              <a:rPr dirty="0" sz="1550" spc="4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fiscal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3194"/>
                </a:solidFill>
                <a:latin typeface="Arial"/>
                <a:cs typeface="Arial"/>
              </a:rPr>
              <a:t>oversight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and </a:t>
            </a:r>
            <a:r>
              <a:rPr dirty="0" sz="1550" spc="-10" b="1">
                <a:solidFill>
                  <a:srgbClr val="003194"/>
                </a:solidFill>
                <a:latin typeface="Arial"/>
                <a:cs typeface="Arial"/>
              </a:rPr>
              <a:t>accountability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653788" y="2994607"/>
            <a:ext cx="7076440" cy="81724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90"/>
              </a:spcBef>
            </a:pP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Local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officials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need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more</a:t>
            </a:r>
            <a:r>
              <a:rPr dirty="0" sz="1550" spc="3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financial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expertise</a:t>
            </a:r>
            <a:r>
              <a:rPr dirty="0" sz="1550" spc="5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and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objective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3194"/>
                </a:solidFill>
                <a:latin typeface="Arial"/>
                <a:cs typeface="Arial"/>
              </a:rPr>
              <a:t>professional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advice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so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that</a:t>
            </a:r>
            <a:r>
              <a:rPr dirty="0" sz="1550" spc="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they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can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make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sound fiscal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policy</a:t>
            </a:r>
            <a:r>
              <a:rPr dirty="0" sz="1550" spc="1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decisions</a:t>
            </a:r>
            <a:r>
              <a:rPr dirty="0" sz="1550" spc="1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in</a:t>
            </a:r>
            <a:r>
              <a:rPr dirty="0" sz="1550" spc="1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the</a:t>
            </a:r>
            <a:r>
              <a:rPr dirty="0" sz="1550" spc="1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3194"/>
                </a:solidFill>
                <a:latin typeface="Arial"/>
                <a:cs typeface="Arial"/>
              </a:rPr>
              <a:t>complex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world</a:t>
            </a:r>
            <a:r>
              <a:rPr dirty="0" sz="1550" spc="1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of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municipal</a:t>
            </a:r>
            <a:r>
              <a:rPr dirty="0" sz="1550" spc="1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3194"/>
                </a:solidFill>
                <a:latin typeface="Arial"/>
                <a:cs typeface="Arial"/>
              </a:rPr>
              <a:t>finance.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53788" y="4199327"/>
            <a:ext cx="6811009" cy="81724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1800"/>
              </a:lnSpc>
              <a:spcBef>
                <a:spcPts val="90"/>
              </a:spcBef>
            </a:pP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Equity</a:t>
            </a:r>
            <a:r>
              <a:rPr dirty="0" sz="1550" spc="1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issues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should</a:t>
            </a:r>
            <a:r>
              <a:rPr dirty="0" sz="1550" spc="1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be</a:t>
            </a:r>
            <a:r>
              <a:rPr dirty="0" sz="1550" spc="1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considered</a:t>
            </a:r>
            <a:r>
              <a:rPr dirty="0" sz="1550" spc="1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in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fiscal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emergencies;</a:t>
            </a:r>
            <a:r>
              <a:rPr dirty="0" sz="1550" spc="3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because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spc="-25" b="1">
                <a:solidFill>
                  <a:srgbClr val="003194"/>
                </a:solidFill>
                <a:latin typeface="Arial"/>
                <a:cs typeface="Arial"/>
              </a:rPr>
              <a:t>the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poor</a:t>
            </a:r>
            <a:r>
              <a:rPr dirty="0" sz="1550" spc="1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rely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heavily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of</a:t>
            </a:r>
            <a:r>
              <a:rPr dirty="0" sz="1550" spc="1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municipal</a:t>
            </a:r>
            <a:r>
              <a:rPr dirty="0" sz="1550" spc="1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services,</a:t>
            </a:r>
            <a:r>
              <a:rPr dirty="0" sz="1550" spc="5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their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voices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need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to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be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heard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spc="-25" b="1">
                <a:solidFill>
                  <a:srgbClr val="003194"/>
                </a:solidFill>
                <a:latin typeface="Arial"/>
                <a:cs typeface="Arial"/>
              </a:rPr>
              <a:t>in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decisions</a:t>
            </a:r>
            <a:r>
              <a:rPr dirty="0" sz="1550" spc="1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about</a:t>
            </a:r>
            <a:r>
              <a:rPr dirty="0" sz="1550" spc="1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budget</a:t>
            </a:r>
            <a:r>
              <a:rPr dirty="0" sz="1550" spc="1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3194"/>
                </a:solidFill>
                <a:latin typeface="Arial"/>
                <a:cs typeface="Arial"/>
              </a:rPr>
              <a:t>cuts.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653788" y="5404809"/>
            <a:ext cx="7119620" cy="81724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90"/>
              </a:spcBef>
            </a:pP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Local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officials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should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be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wary</a:t>
            </a:r>
            <a:r>
              <a:rPr dirty="0" sz="1550" spc="4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about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citizens’</a:t>
            </a:r>
            <a:r>
              <a:rPr dirty="0" sz="1550" spc="-8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pressures</a:t>
            </a:r>
            <a:r>
              <a:rPr dirty="0" sz="1550" spc="5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to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implement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3194"/>
                </a:solidFill>
                <a:latin typeface="Arial"/>
                <a:cs typeface="Arial"/>
              </a:rPr>
              <a:t>local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fiscal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policies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that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are</a:t>
            </a:r>
            <a:r>
              <a:rPr dirty="0" sz="1550" spc="4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popular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in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the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short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run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but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financially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3194"/>
                </a:solidFill>
                <a:latin typeface="Arial"/>
                <a:cs typeface="Arial"/>
              </a:rPr>
              <a:t>disastrous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over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3194"/>
                </a:solidFill>
                <a:latin typeface="Arial"/>
                <a:cs typeface="Arial"/>
              </a:rPr>
              <a:t>time.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672078" y="1828038"/>
            <a:ext cx="803910" cy="4409440"/>
            <a:chOff x="3672078" y="1828038"/>
            <a:chExt cx="803910" cy="4409440"/>
          </a:xfrm>
        </p:grpSpPr>
        <p:sp>
          <p:nvSpPr>
            <p:cNvPr id="11" name="object 11" descr=""/>
            <p:cNvSpPr/>
            <p:nvPr/>
          </p:nvSpPr>
          <p:spPr>
            <a:xfrm>
              <a:off x="3672078" y="1828038"/>
              <a:ext cx="794385" cy="794385"/>
            </a:xfrm>
            <a:custGeom>
              <a:avLst/>
              <a:gdLst/>
              <a:ahLst/>
              <a:cxnLst/>
              <a:rect l="l" t="t" r="r" b="b"/>
              <a:pathLst>
                <a:path w="794385" h="794385">
                  <a:moveTo>
                    <a:pt x="794003" y="794004"/>
                  </a:moveTo>
                  <a:lnTo>
                    <a:pt x="794003" y="0"/>
                  </a:lnTo>
                  <a:lnTo>
                    <a:pt x="0" y="0"/>
                  </a:lnTo>
                  <a:lnTo>
                    <a:pt x="0" y="794004"/>
                  </a:lnTo>
                  <a:lnTo>
                    <a:pt x="794003" y="794004"/>
                  </a:lnTo>
                  <a:close/>
                </a:path>
              </a:pathLst>
            </a:custGeom>
            <a:solidFill>
              <a:srgbClr val="003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672078" y="3032760"/>
              <a:ext cx="794385" cy="794385"/>
            </a:xfrm>
            <a:custGeom>
              <a:avLst/>
              <a:gdLst/>
              <a:ahLst/>
              <a:cxnLst/>
              <a:rect l="l" t="t" r="r" b="b"/>
              <a:pathLst>
                <a:path w="794385" h="794385">
                  <a:moveTo>
                    <a:pt x="794003" y="794004"/>
                  </a:moveTo>
                  <a:lnTo>
                    <a:pt x="794003" y="0"/>
                  </a:lnTo>
                  <a:lnTo>
                    <a:pt x="0" y="0"/>
                  </a:lnTo>
                  <a:lnTo>
                    <a:pt x="0" y="794004"/>
                  </a:lnTo>
                  <a:lnTo>
                    <a:pt x="794003" y="794004"/>
                  </a:lnTo>
                  <a:close/>
                </a:path>
              </a:pathLst>
            </a:custGeom>
            <a:solidFill>
              <a:srgbClr val="1D48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681984" y="4238244"/>
              <a:ext cx="794385" cy="793750"/>
            </a:xfrm>
            <a:custGeom>
              <a:avLst/>
              <a:gdLst/>
              <a:ahLst/>
              <a:cxnLst/>
              <a:rect l="l" t="t" r="r" b="b"/>
              <a:pathLst>
                <a:path w="794385" h="793750">
                  <a:moveTo>
                    <a:pt x="794003" y="793241"/>
                  </a:moveTo>
                  <a:lnTo>
                    <a:pt x="794003" y="0"/>
                  </a:lnTo>
                  <a:lnTo>
                    <a:pt x="0" y="0"/>
                  </a:lnTo>
                  <a:lnTo>
                    <a:pt x="0" y="793241"/>
                  </a:lnTo>
                  <a:lnTo>
                    <a:pt x="794003" y="793241"/>
                  </a:lnTo>
                  <a:close/>
                </a:path>
              </a:pathLst>
            </a:custGeom>
            <a:solidFill>
              <a:srgbClr val="00B7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672078" y="5442966"/>
              <a:ext cx="794385" cy="794385"/>
            </a:xfrm>
            <a:custGeom>
              <a:avLst/>
              <a:gdLst/>
              <a:ahLst/>
              <a:cxnLst/>
              <a:rect l="l" t="t" r="r" b="b"/>
              <a:pathLst>
                <a:path w="794385" h="794385">
                  <a:moveTo>
                    <a:pt x="794004" y="794003"/>
                  </a:moveTo>
                  <a:lnTo>
                    <a:pt x="794003" y="0"/>
                  </a:lnTo>
                  <a:lnTo>
                    <a:pt x="0" y="0"/>
                  </a:lnTo>
                  <a:lnTo>
                    <a:pt x="0" y="794003"/>
                  </a:lnTo>
                  <a:lnTo>
                    <a:pt x="794004" y="794003"/>
                  </a:lnTo>
                  <a:close/>
                </a:path>
              </a:pathLst>
            </a:custGeom>
            <a:solidFill>
              <a:srgbClr val="7112E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1430" y="2231136"/>
              <a:ext cx="90677" cy="8839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0614" y="2231136"/>
              <a:ext cx="90678" cy="92201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767328" y="2032164"/>
              <a:ext cx="602615" cy="4009390"/>
            </a:xfrm>
            <a:custGeom>
              <a:avLst/>
              <a:gdLst/>
              <a:ahLst/>
              <a:cxnLst/>
              <a:rect l="l" t="t" r="r" b="b"/>
              <a:pathLst>
                <a:path w="602614" h="4009390">
                  <a:moveTo>
                    <a:pt x="165354" y="1424266"/>
                  </a:moveTo>
                  <a:lnTo>
                    <a:pt x="70104" y="1345018"/>
                  </a:lnTo>
                  <a:lnTo>
                    <a:pt x="70104" y="1351876"/>
                  </a:lnTo>
                  <a:lnTo>
                    <a:pt x="163068" y="1428838"/>
                  </a:lnTo>
                  <a:lnTo>
                    <a:pt x="165354" y="1424266"/>
                  </a:lnTo>
                  <a:close/>
                </a:path>
                <a:path w="602614" h="4009390">
                  <a:moveTo>
                    <a:pt x="167640" y="1437982"/>
                  </a:moveTo>
                  <a:lnTo>
                    <a:pt x="70104" y="1358734"/>
                  </a:lnTo>
                  <a:lnTo>
                    <a:pt x="70104" y="1363306"/>
                  </a:lnTo>
                  <a:lnTo>
                    <a:pt x="165354" y="1442554"/>
                  </a:lnTo>
                  <a:lnTo>
                    <a:pt x="167640" y="1437982"/>
                  </a:lnTo>
                  <a:close/>
                </a:path>
                <a:path w="602614" h="4009390">
                  <a:moveTo>
                    <a:pt x="169164" y="1533232"/>
                  </a:moveTo>
                  <a:lnTo>
                    <a:pt x="70104" y="1451698"/>
                  </a:lnTo>
                  <a:lnTo>
                    <a:pt x="70104" y="1456270"/>
                  </a:lnTo>
                  <a:lnTo>
                    <a:pt x="167640" y="1535518"/>
                  </a:lnTo>
                  <a:lnTo>
                    <a:pt x="169164" y="1533232"/>
                  </a:lnTo>
                  <a:close/>
                </a:path>
                <a:path w="602614" h="4009390">
                  <a:moveTo>
                    <a:pt x="169164" y="1521802"/>
                  </a:moveTo>
                  <a:lnTo>
                    <a:pt x="70104" y="1440268"/>
                  </a:lnTo>
                  <a:lnTo>
                    <a:pt x="70104" y="1444840"/>
                  </a:lnTo>
                  <a:lnTo>
                    <a:pt x="167640" y="1524088"/>
                  </a:lnTo>
                  <a:lnTo>
                    <a:pt x="169164" y="1521802"/>
                  </a:lnTo>
                  <a:close/>
                </a:path>
                <a:path w="602614" h="4009390">
                  <a:moveTo>
                    <a:pt x="176022" y="1613242"/>
                  </a:moveTo>
                  <a:lnTo>
                    <a:pt x="70104" y="1526374"/>
                  </a:lnTo>
                  <a:lnTo>
                    <a:pt x="70104" y="1530946"/>
                  </a:lnTo>
                  <a:lnTo>
                    <a:pt x="173736" y="1617814"/>
                  </a:lnTo>
                  <a:lnTo>
                    <a:pt x="176022" y="1613242"/>
                  </a:lnTo>
                  <a:close/>
                </a:path>
                <a:path w="602614" h="4009390">
                  <a:moveTo>
                    <a:pt x="261366" y="2630513"/>
                  </a:moveTo>
                  <a:lnTo>
                    <a:pt x="147828" y="2624417"/>
                  </a:lnTo>
                  <a:lnTo>
                    <a:pt x="99822" y="2681567"/>
                  </a:lnTo>
                  <a:lnTo>
                    <a:pt x="141732" y="2744813"/>
                  </a:lnTo>
                  <a:lnTo>
                    <a:pt x="259588" y="2750820"/>
                  </a:lnTo>
                  <a:lnTo>
                    <a:pt x="261366" y="2750909"/>
                  </a:lnTo>
                  <a:lnTo>
                    <a:pt x="261366" y="2630513"/>
                  </a:lnTo>
                  <a:close/>
                </a:path>
                <a:path w="602614" h="4009390">
                  <a:moveTo>
                    <a:pt x="339852" y="1204048"/>
                  </a:moveTo>
                  <a:lnTo>
                    <a:pt x="332308" y="1181163"/>
                  </a:lnTo>
                  <a:lnTo>
                    <a:pt x="315556" y="1164907"/>
                  </a:lnTo>
                  <a:lnTo>
                    <a:pt x="293230" y="1156804"/>
                  </a:lnTo>
                  <a:lnTo>
                    <a:pt x="270217" y="1158252"/>
                  </a:lnTo>
                  <a:lnTo>
                    <a:pt x="268986" y="1158328"/>
                  </a:lnTo>
                  <a:lnTo>
                    <a:pt x="266700" y="1160614"/>
                  </a:lnTo>
                  <a:lnTo>
                    <a:pt x="266700" y="1156042"/>
                  </a:lnTo>
                  <a:lnTo>
                    <a:pt x="268986" y="1149184"/>
                  </a:lnTo>
                  <a:lnTo>
                    <a:pt x="280416" y="1137754"/>
                  </a:lnTo>
                  <a:lnTo>
                    <a:pt x="284988" y="1135468"/>
                  </a:lnTo>
                  <a:lnTo>
                    <a:pt x="284988" y="1126324"/>
                  </a:lnTo>
                  <a:lnTo>
                    <a:pt x="253746" y="1142326"/>
                  </a:lnTo>
                  <a:lnTo>
                    <a:pt x="251460" y="1144612"/>
                  </a:lnTo>
                  <a:lnTo>
                    <a:pt x="249174" y="1142326"/>
                  </a:lnTo>
                  <a:lnTo>
                    <a:pt x="240665" y="1121740"/>
                  </a:lnTo>
                  <a:lnTo>
                    <a:pt x="222313" y="1111846"/>
                  </a:lnTo>
                  <a:lnTo>
                    <a:pt x="200317" y="1110030"/>
                  </a:lnTo>
                  <a:lnTo>
                    <a:pt x="198882" y="1110094"/>
                  </a:lnTo>
                  <a:lnTo>
                    <a:pt x="179197" y="1113231"/>
                  </a:lnTo>
                  <a:lnTo>
                    <a:pt x="179019" y="1113269"/>
                  </a:lnTo>
                  <a:lnTo>
                    <a:pt x="171450" y="1113370"/>
                  </a:lnTo>
                  <a:lnTo>
                    <a:pt x="173736" y="1117942"/>
                  </a:lnTo>
                  <a:lnTo>
                    <a:pt x="188048" y="1137551"/>
                  </a:lnTo>
                  <a:lnTo>
                    <a:pt x="206019" y="1152423"/>
                  </a:lnTo>
                  <a:lnTo>
                    <a:pt x="226021" y="1156716"/>
                  </a:lnTo>
                  <a:lnTo>
                    <a:pt x="239128" y="1149146"/>
                  </a:lnTo>
                  <a:lnTo>
                    <a:pt x="246888" y="1144612"/>
                  </a:lnTo>
                  <a:lnTo>
                    <a:pt x="253746" y="1151470"/>
                  </a:lnTo>
                  <a:lnTo>
                    <a:pt x="253746" y="1158328"/>
                  </a:lnTo>
                  <a:lnTo>
                    <a:pt x="256032" y="1160614"/>
                  </a:lnTo>
                  <a:lnTo>
                    <a:pt x="251460" y="1160614"/>
                  </a:lnTo>
                  <a:lnTo>
                    <a:pt x="211556" y="1166101"/>
                  </a:lnTo>
                  <a:lnTo>
                    <a:pt x="191846" y="1190231"/>
                  </a:lnTo>
                  <a:lnTo>
                    <a:pt x="189166" y="1223962"/>
                  </a:lnTo>
                  <a:lnTo>
                    <a:pt x="200317" y="1258265"/>
                  </a:lnTo>
                  <a:lnTo>
                    <a:pt x="222135" y="1284109"/>
                  </a:lnTo>
                  <a:lnTo>
                    <a:pt x="251460" y="1292440"/>
                  </a:lnTo>
                  <a:lnTo>
                    <a:pt x="256032" y="1290154"/>
                  </a:lnTo>
                  <a:lnTo>
                    <a:pt x="256032" y="1292440"/>
                  </a:lnTo>
                  <a:lnTo>
                    <a:pt x="261759" y="1294980"/>
                  </a:lnTo>
                  <a:lnTo>
                    <a:pt x="266700" y="1295450"/>
                  </a:lnTo>
                  <a:lnTo>
                    <a:pt x="268224" y="1295590"/>
                  </a:lnTo>
                  <a:lnTo>
                    <a:pt x="274675" y="1294053"/>
                  </a:lnTo>
                  <a:lnTo>
                    <a:pt x="280416" y="1290154"/>
                  </a:lnTo>
                  <a:lnTo>
                    <a:pt x="284988" y="1292440"/>
                  </a:lnTo>
                  <a:lnTo>
                    <a:pt x="311873" y="1286027"/>
                  </a:lnTo>
                  <a:lnTo>
                    <a:pt x="330415" y="1262824"/>
                  </a:lnTo>
                  <a:lnTo>
                    <a:pt x="339852" y="1232674"/>
                  </a:lnTo>
                  <a:lnTo>
                    <a:pt x="339852" y="1204048"/>
                  </a:lnTo>
                  <a:close/>
                </a:path>
                <a:path w="602614" h="4009390">
                  <a:moveTo>
                    <a:pt x="351282" y="2398865"/>
                  </a:moveTo>
                  <a:lnTo>
                    <a:pt x="350329" y="2385504"/>
                  </a:lnTo>
                  <a:lnTo>
                    <a:pt x="350520" y="2367343"/>
                  </a:lnTo>
                  <a:lnTo>
                    <a:pt x="349567" y="2349906"/>
                  </a:lnTo>
                  <a:lnTo>
                    <a:pt x="345186" y="2338667"/>
                  </a:lnTo>
                  <a:lnTo>
                    <a:pt x="328498" y="2325230"/>
                  </a:lnTo>
                  <a:lnTo>
                    <a:pt x="308889" y="2324862"/>
                  </a:lnTo>
                  <a:lnTo>
                    <a:pt x="292569" y="2335784"/>
                  </a:lnTo>
                  <a:lnTo>
                    <a:pt x="285750" y="2356193"/>
                  </a:lnTo>
                  <a:lnTo>
                    <a:pt x="285750" y="2401913"/>
                  </a:lnTo>
                  <a:lnTo>
                    <a:pt x="349567" y="2398953"/>
                  </a:lnTo>
                  <a:lnTo>
                    <a:pt x="350329" y="2398915"/>
                  </a:lnTo>
                  <a:lnTo>
                    <a:pt x="351282" y="2398865"/>
                  </a:lnTo>
                  <a:close/>
                </a:path>
                <a:path w="602614" h="4009390">
                  <a:moveTo>
                    <a:pt x="405384" y="2926169"/>
                  </a:moveTo>
                  <a:lnTo>
                    <a:pt x="402501" y="2893504"/>
                  </a:lnTo>
                  <a:lnTo>
                    <a:pt x="390906" y="2881973"/>
                  </a:lnTo>
                  <a:lnTo>
                    <a:pt x="373011" y="2879026"/>
                  </a:lnTo>
                  <a:lnTo>
                    <a:pt x="351282" y="2872067"/>
                  </a:lnTo>
                  <a:lnTo>
                    <a:pt x="350139" y="2846997"/>
                  </a:lnTo>
                  <a:lnTo>
                    <a:pt x="349923" y="2793047"/>
                  </a:lnTo>
                  <a:lnTo>
                    <a:pt x="351282" y="2567267"/>
                  </a:lnTo>
                  <a:lnTo>
                    <a:pt x="285750" y="2573363"/>
                  </a:lnTo>
                  <a:lnTo>
                    <a:pt x="285750" y="2872067"/>
                  </a:lnTo>
                  <a:lnTo>
                    <a:pt x="279222" y="2877731"/>
                  </a:lnTo>
                  <a:lnTo>
                    <a:pt x="270129" y="2879026"/>
                  </a:lnTo>
                  <a:lnTo>
                    <a:pt x="261366" y="2878264"/>
                  </a:lnTo>
                  <a:lnTo>
                    <a:pt x="252222" y="2877401"/>
                  </a:lnTo>
                  <a:lnTo>
                    <a:pt x="239039" y="2885021"/>
                  </a:lnTo>
                  <a:lnTo>
                    <a:pt x="233070" y="2897213"/>
                  </a:lnTo>
                  <a:lnTo>
                    <a:pt x="231533" y="2911691"/>
                  </a:lnTo>
                  <a:lnTo>
                    <a:pt x="231533" y="2926169"/>
                  </a:lnTo>
                  <a:lnTo>
                    <a:pt x="349923" y="2926169"/>
                  </a:lnTo>
                  <a:lnTo>
                    <a:pt x="405384" y="2926169"/>
                  </a:lnTo>
                  <a:close/>
                </a:path>
                <a:path w="602614" h="4009390">
                  <a:moveTo>
                    <a:pt x="505206" y="110578"/>
                  </a:moveTo>
                  <a:lnTo>
                    <a:pt x="490054" y="90068"/>
                  </a:lnTo>
                  <a:lnTo>
                    <a:pt x="449478" y="30759"/>
                  </a:lnTo>
                  <a:lnTo>
                    <a:pt x="434340" y="11518"/>
                  </a:lnTo>
                  <a:lnTo>
                    <a:pt x="418592" y="3721"/>
                  </a:lnTo>
                  <a:lnTo>
                    <a:pt x="401574" y="571"/>
                  </a:lnTo>
                  <a:lnTo>
                    <a:pt x="383971" y="1562"/>
                  </a:lnTo>
                  <a:lnTo>
                    <a:pt x="366522" y="6184"/>
                  </a:lnTo>
                  <a:lnTo>
                    <a:pt x="361124" y="8978"/>
                  </a:lnTo>
                  <a:lnTo>
                    <a:pt x="348615" y="17119"/>
                  </a:lnTo>
                  <a:lnTo>
                    <a:pt x="343662" y="19900"/>
                  </a:lnTo>
                  <a:lnTo>
                    <a:pt x="252984" y="19900"/>
                  </a:lnTo>
                  <a:lnTo>
                    <a:pt x="233133" y="6489"/>
                  </a:lnTo>
                  <a:lnTo>
                    <a:pt x="209638" y="0"/>
                  </a:lnTo>
                  <a:lnTo>
                    <a:pt x="162306" y="11518"/>
                  </a:lnTo>
                  <a:lnTo>
                    <a:pt x="125628" y="59055"/>
                  </a:lnTo>
                  <a:lnTo>
                    <a:pt x="101752" y="92862"/>
                  </a:lnTo>
                  <a:lnTo>
                    <a:pt x="88392" y="110578"/>
                  </a:lnTo>
                  <a:lnTo>
                    <a:pt x="113131" y="105117"/>
                  </a:lnTo>
                  <a:lnTo>
                    <a:pt x="139446" y="102298"/>
                  </a:lnTo>
                  <a:lnTo>
                    <a:pt x="165747" y="103619"/>
                  </a:lnTo>
                  <a:lnTo>
                    <a:pt x="207543" y="118008"/>
                  </a:lnTo>
                  <a:lnTo>
                    <a:pt x="239356" y="139407"/>
                  </a:lnTo>
                  <a:lnTo>
                    <a:pt x="252984" y="153250"/>
                  </a:lnTo>
                  <a:lnTo>
                    <a:pt x="346710" y="153250"/>
                  </a:lnTo>
                  <a:lnTo>
                    <a:pt x="377952" y="122008"/>
                  </a:lnTo>
                  <a:lnTo>
                    <a:pt x="432117" y="103619"/>
                  </a:lnTo>
                  <a:lnTo>
                    <a:pt x="457200" y="102298"/>
                  </a:lnTo>
                  <a:lnTo>
                    <a:pt x="482269" y="105117"/>
                  </a:lnTo>
                  <a:lnTo>
                    <a:pt x="505206" y="110578"/>
                  </a:lnTo>
                  <a:close/>
                </a:path>
                <a:path w="602614" h="4009390">
                  <a:moveTo>
                    <a:pt x="514629" y="1368933"/>
                  </a:moveTo>
                  <a:lnTo>
                    <a:pt x="510095" y="1345590"/>
                  </a:lnTo>
                  <a:lnTo>
                    <a:pt x="500634" y="1331302"/>
                  </a:lnTo>
                  <a:lnTo>
                    <a:pt x="498348" y="1331302"/>
                  </a:lnTo>
                  <a:lnTo>
                    <a:pt x="348996" y="1255864"/>
                  </a:lnTo>
                  <a:lnTo>
                    <a:pt x="346710" y="1262722"/>
                  </a:lnTo>
                  <a:lnTo>
                    <a:pt x="336130" y="1278801"/>
                  </a:lnTo>
                  <a:lnTo>
                    <a:pt x="322135" y="1295298"/>
                  </a:lnTo>
                  <a:lnTo>
                    <a:pt x="305562" y="1305801"/>
                  </a:lnTo>
                  <a:lnTo>
                    <a:pt x="287274" y="1303870"/>
                  </a:lnTo>
                  <a:lnTo>
                    <a:pt x="284988" y="1303870"/>
                  </a:lnTo>
                  <a:lnTo>
                    <a:pt x="282702" y="1306156"/>
                  </a:lnTo>
                  <a:lnTo>
                    <a:pt x="276923" y="1310017"/>
                  </a:lnTo>
                  <a:lnTo>
                    <a:pt x="270217" y="1311300"/>
                  </a:lnTo>
                  <a:lnTo>
                    <a:pt x="263067" y="1310005"/>
                  </a:lnTo>
                  <a:lnTo>
                    <a:pt x="256032" y="1306156"/>
                  </a:lnTo>
                  <a:lnTo>
                    <a:pt x="253746" y="1303870"/>
                  </a:lnTo>
                  <a:lnTo>
                    <a:pt x="253746" y="1306156"/>
                  </a:lnTo>
                  <a:lnTo>
                    <a:pt x="214198" y="1295552"/>
                  </a:lnTo>
                  <a:lnTo>
                    <a:pt x="189738" y="1262722"/>
                  </a:lnTo>
                  <a:lnTo>
                    <a:pt x="70104" y="1269580"/>
                  </a:lnTo>
                  <a:lnTo>
                    <a:pt x="70104" y="1276438"/>
                  </a:lnTo>
                  <a:lnTo>
                    <a:pt x="173736" y="1354162"/>
                  </a:lnTo>
                  <a:lnTo>
                    <a:pt x="176403" y="1361020"/>
                  </a:lnTo>
                  <a:lnTo>
                    <a:pt x="178015" y="1367790"/>
                  </a:lnTo>
                  <a:lnTo>
                    <a:pt x="179197" y="1374419"/>
                  </a:lnTo>
                  <a:lnTo>
                    <a:pt x="180517" y="1380515"/>
                  </a:lnTo>
                  <a:lnTo>
                    <a:pt x="180517" y="1392834"/>
                  </a:lnTo>
                  <a:lnTo>
                    <a:pt x="180022" y="1404835"/>
                  </a:lnTo>
                  <a:lnTo>
                    <a:pt x="178663" y="1416837"/>
                  </a:lnTo>
                  <a:lnTo>
                    <a:pt x="176022" y="1428838"/>
                  </a:lnTo>
                  <a:lnTo>
                    <a:pt x="173736" y="1431124"/>
                  </a:lnTo>
                  <a:lnTo>
                    <a:pt x="176022" y="1430972"/>
                  </a:lnTo>
                  <a:lnTo>
                    <a:pt x="176403" y="1430947"/>
                  </a:lnTo>
                  <a:lnTo>
                    <a:pt x="178015" y="1430832"/>
                  </a:lnTo>
                  <a:lnTo>
                    <a:pt x="179197" y="1430756"/>
                  </a:lnTo>
                  <a:lnTo>
                    <a:pt x="180517" y="1430667"/>
                  </a:lnTo>
                  <a:lnTo>
                    <a:pt x="507492" y="1408264"/>
                  </a:lnTo>
                  <a:lnTo>
                    <a:pt x="509778" y="1408264"/>
                  </a:lnTo>
                  <a:lnTo>
                    <a:pt x="514451" y="1392707"/>
                  </a:lnTo>
                  <a:lnTo>
                    <a:pt x="514629" y="1368933"/>
                  </a:lnTo>
                  <a:close/>
                </a:path>
                <a:path w="602614" h="4009390">
                  <a:moveTo>
                    <a:pt x="518350" y="1460271"/>
                  </a:moveTo>
                  <a:lnTo>
                    <a:pt x="515277" y="1436420"/>
                  </a:lnTo>
                  <a:lnTo>
                    <a:pt x="507492" y="1421980"/>
                  </a:lnTo>
                  <a:lnTo>
                    <a:pt x="189738" y="1441704"/>
                  </a:lnTo>
                  <a:lnTo>
                    <a:pt x="188048" y="1441818"/>
                  </a:lnTo>
                  <a:lnTo>
                    <a:pt x="186664" y="1441894"/>
                  </a:lnTo>
                  <a:lnTo>
                    <a:pt x="184797" y="1442021"/>
                  </a:lnTo>
                  <a:lnTo>
                    <a:pt x="182880" y="1442135"/>
                  </a:lnTo>
                  <a:lnTo>
                    <a:pt x="181483" y="1442224"/>
                  </a:lnTo>
                  <a:lnTo>
                    <a:pt x="180022" y="1442313"/>
                  </a:lnTo>
                  <a:lnTo>
                    <a:pt x="178015" y="1442440"/>
                  </a:lnTo>
                  <a:lnTo>
                    <a:pt x="176022" y="1442554"/>
                  </a:lnTo>
                  <a:lnTo>
                    <a:pt x="176022" y="1444840"/>
                  </a:lnTo>
                  <a:lnTo>
                    <a:pt x="179019" y="1455521"/>
                  </a:lnTo>
                  <a:lnTo>
                    <a:pt x="181165" y="1466850"/>
                  </a:lnTo>
                  <a:lnTo>
                    <a:pt x="182448" y="1478597"/>
                  </a:lnTo>
                  <a:lnTo>
                    <a:pt x="182880" y="1490560"/>
                  </a:lnTo>
                  <a:lnTo>
                    <a:pt x="181483" y="1498981"/>
                  </a:lnTo>
                  <a:lnTo>
                    <a:pt x="180301" y="1507045"/>
                  </a:lnTo>
                  <a:lnTo>
                    <a:pt x="178663" y="1514767"/>
                  </a:lnTo>
                  <a:lnTo>
                    <a:pt x="176022" y="1521802"/>
                  </a:lnTo>
                  <a:lnTo>
                    <a:pt x="176022" y="1524088"/>
                  </a:lnTo>
                  <a:lnTo>
                    <a:pt x="178015" y="1523873"/>
                  </a:lnTo>
                  <a:lnTo>
                    <a:pt x="179019" y="1523758"/>
                  </a:lnTo>
                  <a:lnTo>
                    <a:pt x="180022" y="1523644"/>
                  </a:lnTo>
                  <a:lnTo>
                    <a:pt x="180517" y="1523593"/>
                  </a:lnTo>
                  <a:lnTo>
                    <a:pt x="181483" y="1523492"/>
                  </a:lnTo>
                  <a:lnTo>
                    <a:pt x="182448" y="1523377"/>
                  </a:lnTo>
                  <a:lnTo>
                    <a:pt x="182880" y="1523326"/>
                  </a:lnTo>
                  <a:lnTo>
                    <a:pt x="251460" y="1517980"/>
                  </a:lnTo>
                  <a:lnTo>
                    <a:pt x="293230" y="1515122"/>
                  </a:lnTo>
                  <a:lnTo>
                    <a:pt x="342900" y="1511896"/>
                  </a:lnTo>
                  <a:lnTo>
                    <a:pt x="391668" y="1509001"/>
                  </a:lnTo>
                  <a:lnTo>
                    <a:pt x="440436" y="1506423"/>
                  </a:lnTo>
                  <a:lnTo>
                    <a:pt x="489204" y="1504276"/>
                  </a:lnTo>
                  <a:lnTo>
                    <a:pt x="509778" y="1501990"/>
                  </a:lnTo>
                  <a:lnTo>
                    <a:pt x="512064" y="1501990"/>
                  </a:lnTo>
                  <a:lnTo>
                    <a:pt x="517131" y="1484998"/>
                  </a:lnTo>
                  <a:lnTo>
                    <a:pt x="518350" y="1460271"/>
                  </a:lnTo>
                  <a:close/>
                </a:path>
                <a:path w="602614" h="4009390">
                  <a:moveTo>
                    <a:pt x="522630" y="1553235"/>
                  </a:moveTo>
                  <a:lnTo>
                    <a:pt x="518883" y="1530019"/>
                  </a:lnTo>
                  <a:lnTo>
                    <a:pt x="509778" y="1514944"/>
                  </a:lnTo>
                  <a:lnTo>
                    <a:pt x="189738" y="1534820"/>
                  </a:lnTo>
                  <a:lnTo>
                    <a:pt x="188048" y="1534922"/>
                  </a:lnTo>
                  <a:lnTo>
                    <a:pt x="186664" y="1535010"/>
                  </a:lnTo>
                  <a:lnTo>
                    <a:pt x="184797" y="1535125"/>
                  </a:lnTo>
                  <a:lnTo>
                    <a:pt x="182880" y="1535239"/>
                  </a:lnTo>
                  <a:lnTo>
                    <a:pt x="181483" y="1535328"/>
                  </a:lnTo>
                  <a:lnTo>
                    <a:pt x="180301" y="1535404"/>
                  </a:lnTo>
                  <a:lnTo>
                    <a:pt x="178308" y="1535518"/>
                  </a:lnTo>
                  <a:lnTo>
                    <a:pt x="178308" y="1537804"/>
                  </a:lnTo>
                  <a:lnTo>
                    <a:pt x="184797" y="1555419"/>
                  </a:lnTo>
                  <a:lnTo>
                    <a:pt x="187452" y="1575816"/>
                  </a:lnTo>
                  <a:lnTo>
                    <a:pt x="186664" y="1596644"/>
                  </a:lnTo>
                  <a:lnTo>
                    <a:pt x="182880" y="1615528"/>
                  </a:lnTo>
                  <a:lnTo>
                    <a:pt x="182880" y="1617814"/>
                  </a:lnTo>
                  <a:lnTo>
                    <a:pt x="186664" y="1617395"/>
                  </a:lnTo>
                  <a:lnTo>
                    <a:pt x="187452" y="1617306"/>
                  </a:lnTo>
                  <a:lnTo>
                    <a:pt x="203454" y="1615528"/>
                  </a:lnTo>
                  <a:lnTo>
                    <a:pt x="251460" y="1612328"/>
                  </a:lnTo>
                  <a:lnTo>
                    <a:pt x="300990" y="1609267"/>
                  </a:lnTo>
                  <a:lnTo>
                    <a:pt x="398526" y="1603514"/>
                  </a:lnTo>
                  <a:lnTo>
                    <a:pt x="447294" y="1600504"/>
                  </a:lnTo>
                  <a:lnTo>
                    <a:pt x="496062" y="1597240"/>
                  </a:lnTo>
                  <a:lnTo>
                    <a:pt x="516636" y="1594954"/>
                  </a:lnTo>
                  <a:lnTo>
                    <a:pt x="521665" y="1577314"/>
                  </a:lnTo>
                  <a:lnTo>
                    <a:pt x="522630" y="1553235"/>
                  </a:lnTo>
                  <a:close/>
                </a:path>
                <a:path w="602614" h="4009390">
                  <a:moveTo>
                    <a:pt x="540258" y="2645753"/>
                  </a:moveTo>
                  <a:lnTo>
                    <a:pt x="373011" y="2636634"/>
                  </a:lnTo>
                  <a:lnTo>
                    <a:pt x="372618" y="2636609"/>
                  </a:lnTo>
                  <a:lnTo>
                    <a:pt x="372618" y="2757005"/>
                  </a:lnTo>
                  <a:lnTo>
                    <a:pt x="492252" y="2763786"/>
                  </a:lnTo>
                  <a:lnTo>
                    <a:pt x="534162" y="2766149"/>
                  </a:lnTo>
                  <a:lnTo>
                    <a:pt x="492252" y="2702903"/>
                  </a:lnTo>
                  <a:lnTo>
                    <a:pt x="540258" y="2645753"/>
                  </a:lnTo>
                  <a:close/>
                </a:path>
                <a:path w="602614" h="4009390">
                  <a:moveTo>
                    <a:pt x="550926" y="2474315"/>
                  </a:moveTo>
                  <a:lnTo>
                    <a:pt x="499110" y="2414117"/>
                  </a:lnTo>
                  <a:lnTo>
                    <a:pt x="302031" y="2425547"/>
                  </a:lnTo>
                  <a:lnTo>
                    <a:pt x="194246" y="2431046"/>
                  </a:lnTo>
                  <a:lnTo>
                    <a:pt x="145948" y="2433180"/>
                  </a:lnTo>
                  <a:lnTo>
                    <a:pt x="104394" y="2434691"/>
                  </a:lnTo>
                  <a:lnTo>
                    <a:pt x="155448" y="2494889"/>
                  </a:lnTo>
                  <a:lnTo>
                    <a:pt x="110490" y="2558135"/>
                  </a:lnTo>
                  <a:lnTo>
                    <a:pt x="152171" y="2555748"/>
                  </a:lnTo>
                  <a:lnTo>
                    <a:pt x="417055" y="2542489"/>
                  </a:lnTo>
                  <a:lnTo>
                    <a:pt x="505206" y="2537561"/>
                  </a:lnTo>
                  <a:lnTo>
                    <a:pt x="550926" y="2474315"/>
                  </a:lnTo>
                  <a:close/>
                </a:path>
                <a:path w="602614" h="4009390">
                  <a:moveTo>
                    <a:pt x="597268" y="267677"/>
                  </a:moveTo>
                  <a:lnTo>
                    <a:pt x="586867" y="229539"/>
                  </a:lnTo>
                  <a:lnTo>
                    <a:pt x="563118" y="193636"/>
                  </a:lnTo>
                  <a:lnTo>
                    <a:pt x="560425" y="189826"/>
                  </a:lnTo>
                  <a:lnTo>
                    <a:pt x="560425" y="289280"/>
                  </a:lnTo>
                  <a:lnTo>
                    <a:pt x="544449" y="332994"/>
                  </a:lnTo>
                  <a:lnTo>
                    <a:pt x="511314" y="364553"/>
                  </a:lnTo>
                  <a:lnTo>
                    <a:pt x="466344" y="375754"/>
                  </a:lnTo>
                  <a:lnTo>
                    <a:pt x="417766" y="364020"/>
                  </a:lnTo>
                  <a:lnTo>
                    <a:pt x="384619" y="333273"/>
                  </a:lnTo>
                  <a:lnTo>
                    <a:pt x="369468" y="290245"/>
                  </a:lnTo>
                  <a:lnTo>
                    <a:pt x="374904" y="241642"/>
                  </a:lnTo>
                  <a:lnTo>
                    <a:pt x="405523" y="203606"/>
                  </a:lnTo>
                  <a:lnTo>
                    <a:pt x="444842" y="184594"/>
                  </a:lnTo>
                  <a:lnTo>
                    <a:pt x="486765" y="184594"/>
                  </a:lnTo>
                  <a:lnTo>
                    <a:pt x="525170" y="203606"/>
                  </a:lnTo>
                  <a:lnTo>
                    <a:pt x="553974" y="241642"/>
                  </a:lnTo>
                  <a:lnTo>
                    <a:pt x="560425" y="289280"/>
                  </a:lnTo>
                  <a:lnTo>
                    <a:pt x="560425" y="189826"/>
                  </a:lnTo>
                  <a:lnTo>
                    <a:pt x="556450" y="184188"/>
                  </a:lnTo>
                  <a:lnTo>
                    <a:pt x="547497" y="171157"/>
                  </a:lnTo>
                  <a:lnTo>
                    <a:pt x="539115" y="158711"/>
                  </a:lnTo>
                  <a:lnTo>
                    <a:pt x="534162" y="150964"/>
                  </a:lnTo>
                  <a:lnTo>
                    <a:pt x="526961" y="147345"/>
                  </a:lnTo>
                  <a:lnTo>
                    <a:pt x="518922" y="141922"/>
                  </a:lnTo>
                  <a:lnTo>
                    <a:pt x="511314" y="135966"/>
                  </a:lnTo>
                  <a:lnTo>
                    <a:pt x="505968" y="131152"/>
                  </a:lnTo>
                  <a:lnTo>
                    <a:pt x="466344" y="123685"/>
                  </a:lnTo>
                  <a:lnTo>
                    <a:pt x="465721" y="123571"/>
                  </a:lnTo>
                  <a:lnTo>
                    <a:pt x="424624" y="127635"/>
                  </a:lnTo>
                  <a:lnTo>
                    <a:pt x="387235" y="144119"/>
                  </a:lnTo>
                  <a:lnTo>
                    <a:pt x="358140" y="173824"/>
                  </a:lnTo>
                  <a:lnTo>
                    <a:pt x="332232" y="173824"/>
                  </a:lnTo>
                  <a:lnTo>
                    <a:pt x="332232" y="313270"/>
                  </a:lnTo>
                  <a:lnTo>
                    <a:pt x="330669" y="325589"/>
                  </a:lnTo>
                  <a:lnTo>
                    <a:pt x="323176" y="336321"/>
                  </a:lnTo>
                  <a:lnTo>
                    <a:pt x="312407" y="343928"/>
                  </a:lnTo>
                  <a:lnTo>
                    <a:pt x="300990" y="346798"/>
                  </a:lnTo>
                  <a:lnTo>
                    <a:pt x="286956" y="345211"/>
                  </a:lnTo>
                  <a:lnTo>
                    <a:pt x="275653" y="337464"/>
                  </a:lnTo>
                  <a:lnTo>
                    <a:pt x="268617" y="326021"/>
                  </a:lnTo>
                  <a:lnTo>
                    <a:pt x="267462" y="313270"/>
                  </a:lnTo>
                  <a:lnTo>
                    <a:pt x="269049" y="300558"/>
                  </a:lnTo>
                  <a:lnTo>
                    <a:pt x="311797" y="283235"/>
                  </a:lnTo>
                  <a:lnTo>
                    <a:pt x="332232" y="313270"/>
                  </a:lnTo>
                  <a:lnTo>
                    <a:pt x="332232" y="173824"/>
                  </a:lnTo>
                  <a:lnTo>
                    <a:pt x="238506" y="173824"/>
                  </a:lnTo>
                  <a:lnTo>
                    <a:pt x="230568" y="162801"/>
                  </a:lnTo>
                  <a:lnTo>
                    <a:pt x="230568" y="266344"/>
                  </a:lnTo>
                  <a:lnTo>
                    <a:pt x="227215" y="306298"/>
                  </a:lnTo>
                  <a:lnTo>
                    <a:pt x="207264" y="341833"/>
                  </a:lnTo>
                  <a:lnTo>
                    <a:pt x="174650" y="366966"/>
                  </a:lnTo>
                  <a:lnTo>
                    <a:pt x="133350" y="375754"/>
                  </a:lnTo>
                  <a:lnTo>
                    <a:pt x="86106" y="363588"/>
                  </a:lnTo>
                  <a:lnTo>
                    <a:pt x="53238" y="332130"/>
                  </a:lnTo>
                  <a:lnTo>
                    <a:pt x="38506" y="288963"/>
                  </a:lnTo>
                  <a:lnTo>
                    <a:pt x="45720" y="241642"/>
                  </a:lnTo>
                  <a:lnTo>
                    <a:pt x="72224" y="206717"/>
                  </a:lnTo>
                  <a:lnTo>
                    <a:pt x="107251" y="187337"/>
                  </a:lnTo>
                  <a:lnTo>
                    <a:pt x="145783" y="184035"/>
                  </a:lnTo>
                  <a:lnTo>
                    <a:pt x="182829" y="197396"/>
                  </a:lnTo>
                  <a:lnTo>
                    <a:pt x="213360" y="227926"/>
                  </a:lnTo>
                  <a:lnTo>
                    <a:pt x="230568" y="266344"/>
                  </a:lnTo>
                  <a:lnTo>
                    <a:pt x="230568" y="162801"/>
                  </a:lnTo>
                  <a:lnTo>
                    <a:pt x="190385" y="133007"/>
                  </a:lnTo>
                  <a:lnTo>
                    <a:pt x="149148" y="123532"/>
                  </a:lnTo>
                  <a:lnTo>
                    <a:pt x="127533" y="124206"/>
                  </a:lnTo>
                  <a:lnTo>
                    <a:pt x="88392" y="136486"/>
                  </a:lnTo>
                  <a:lnTo>
                    <a:pt x="55524" y="162013"/>
                  </a:lnTo>
                  <a:lnTo>
                    <a:pt x="31242" y="196684"/>
                  </a:lnTo>
                  <a:lnTo>
                    <a:pt x="8191" y="241554"/>
                  </a:lnTo>
                  <a:lnTo>
                    <a:pt x="0" y="292696"/>
                  </a:lnTo>
                  <a:lnTo>
                    <a:pt x="10502" y="330390"/>
                  </a:lnTo>
                  <a:lnTo>
                    <a:pt x="31521" y="363855"/>
                  </a:lnTo>
                  <a:lnTo>
                    <a:pt x="60960" y="390321"/>
                  </a:lnTo>
                  <a:lnTo>
                    <a:pt x="96774" y="406996"/>
                  </a:lnTo>
                  <a:lnTo>
                    <a:pt x="137058" y="413283"/>
                  </a:lnTo>
                  <a:lnTo>
                    <a:pt x="157949" y="410857"/>
                  </a:lnTo>
                  <a:lnTo>
                    <a:pt x="179070" y="406996"/>
                  </a:lnTo>
                  <a:lnTo>
                    <a:pt x="186778" y="402513"/>
                  </a:lnTo>
                  <a:lnTo>
                    <a:pt x="196215" y="397954"/>
                  </a:lnTo>
                  <a:lnTo>
                    <a:pt x="205638" y="392963"/>
                  </a:lnTo>
                  <a:lnTo>
                    <a:pt x="213360" y="387184"/>
                  </a:lnTo>
                  <a:lnTo>
                    <a:pt x="218274" y="382257"/>
                  </a:lnTo>
                  <a:lnTo>
                    <a:pt x="224116" y="376897"/>
                  </a:lnTo>
                  <a:lnTo>
                    <a:pt x="229539" y="371551"/>
                  </a:lnTo>
                  <a:lnTo>
                    <a:pt x="230568" y="370154"/>
                  </a:lnTo>
                  <a:lnTo>
                    <a:pt x="233172" y="366610"/>
                  </a:lnTo>
                  <a:lnTo>
                    <a:pt x="233172" y="369658"/>
                  </a:lnTo>
                  <a:lnTo>
                    <a:pt x="236220" y="364324"/>
                  </a:lnTo>
                  <a:lnTo>
                    <a:pt x="238506" y="364324"/>
                  </a:lnTo>
                  <a:lnTo>
                    <a:pt x="243433" y="359410"/>
                  </a:lnTo>
                  <a:lnTo>
                    <a:pt x="248793" y="354139"/>
                  </a:lnTo>
                  <a:lnTo>
                    <a:pt x="254139" y="349008"/>
                  </a:lnTo>
                  <a:lnTo>
                    <a:pt x="259080" y="344512"/>
                  </a:lnTo>
                  <a:lnTo>
                    <a:pt x="266801" y="352755"/>
                  </a:lnTo>
                  <a:lnTo>
                    <a:pt x="267462" y="353199"/>
                  </a:lnTo>
                  <a:lnTo>
                    <a:pt x="276796" y="359498"/>
                  </a:lnTo>
                  <a:lnTo>
                    <a:pt x="288239" y="363702"/>
                  </a:lnTo>
                  <a:lnTo>
                    <a:pt x="288544" y="363804"/>
                  </a:lnTo>
                  <a:lnTo>
                    <a:pt x="300990" y="364324"/>
                  </a:lnTo>
                  <a:lnTo>
                    <a:pt x="311797" y="363804"/>
                  </a:lnTo>
                  <a:lnTo>
                    <a:pt x="322033" y="359689"/>
                  </a:lnTo>
                  <a:lnTo>
                    <a:pt x="322326" y="359562"/>
                  </a:lnTo>
                  <a:lnTo>
                    <a:pt x="332232" y="352793"/>
                  </a:lnTo>
                  <a:lnTo>
                    <a:pt x="341376" y="344512"/>
                  </a:lnTo>
                  <a:lnTo>
                    <a:pt x="346329" y="349046"/>
                  </a:lnTo>
                  <a:lnTo>
                    <a:pt x="352513" y="354418"/>
                  </a:lnTo>
                  <a:lnTo>
                    <a:pt x="358838" y="360375"/>
                  </a:lnTo>
                  <a:lnTo>
                    <a:pt x="364236" y="366610"/>
                  </a:lnTo>
                  <a:lnTo>
                    <a:pt x="369468" y="372325"/>
                  </a:lnTo>
                  <a:lnTo>
                    <a:pt x="372618" y="375754"/>
                  </a:lnTo>
                  <a:lnTo>
                    <a:pt x="374904" y="375754"/>
                  </a:lnTo>
                  <a:lnTo>
                    <a:pt x="390347" y="390042"/>
                  </a:lnTo>
                  <a:lnTo>
                    <a:pt x="409384" y="400329"/>
                  </a:lnTo>
                  <a:lnTo>
                    <a:pt x="430403" y="407479"/>
                  </a:lnTo>
                  <a:lnTo>
                    <a:pt x="451866" y="412330"/>
                  </a:lnTo>
                  <a:lnTo>
                    <a:pt x="494360" y="409943"/>
                  </a:lnTo>
                  <a:lnTo>
                    <a:pt x="531291" y="395744"/>
                  </a:lnTo>
                  <a:lnTo>
                    <a:pt x="561327" y="372071"/>
                  </a:lnTo>
                  <a:lnTo>
                    <a:pt x="595617" y="305701"/>
                  </a:lnTo>
                  <a:lnTo>
                    <a:pt x="597268" y="267677"/>
                  </a:lnTo>
                  <a:close/>
                </a:path>
                <a:path w="602614" h="4009390">
                  <a:moveTo>
                    <a:pt x="602246" y="3773690"/>
                  </a:moveTo>
                  <a:lnTo>
                    <a:pt x="595299" y="3725862"/>
                  </a:lnTo>
                  <a:lnTo>
                    <a:pt x="581406" y="3679787"/>
                  </a:lnTo>
                  <a:lnTo>
                    <a:pt x="551776" y="3623589"/>
                  </a:lnTo>
                  <a:lnTo>
                    <a:pt x="504444" y="3584537"/>
                  </a:lnTo>
                  <a:lnTo>
                    <a:pt x="494538" y="3586823"/>
                  </a:lnTo>
                  <a:lnTo>
                    <a:pt x="506806" y="3594697"/>
                  </a:lnTo>
                  <a:lnTo>
                    <a:pt x="517296" y="3605784"/>
                  </a:lnTo>
                  <a:lnTo>
                    <a:pt x="549630" y="3670096"/>
                  </a:lnTo>
                  <a:lnTo>
                    <a:pt x="561784" y="3712743"/>
                  </a:lnTo>
                  <a:lnTo>
                    <a:pt x="569061" y="3756825"/>
                  </a:lnTo>
                  <a:lnTo>
                    <a:pt x="571500" y="3800183"/>
                  </a:lnTo>
                  <a:lnTo>
                    <a:pt x="568096" y="3841877"/>
                  </a:lnTo>
                  <a:lnTo>
                    <a:pt x="560920" y="3884485"/>
                  </a:lnTo>
                  <a:lnTo>
                    <a:pt x="549313" y="3926103"/>
                  </a:lnTo>
                  <a:lnTo>
                    <a:pt x="532638" y="3964775"/>
                  </a:lnTo>
                  <a:lnTo>
                    <a:pt x="506806" y="4001109"/>
                  </a:lnTo>
                  <a:lnTo>
                    <a:pt x="494538" y="4008971"/>
                  </a:lnTo>
                  <a:lnTo>
                    <a:pt x="524281" y="4002379"/>
                  </a:lnTo>
                  <a:lnTo>
                    <a:pt x="567499" y="3945750"/>
                  </a:lnTo>
                  <a:lnTo>
                    <a:pt x="595299" y="3869944"/>
                  </a:lnTo>
                  <a:lnTo>
                    <a:pt x="602246" y="3822115"/>
                  </a:lnTo>
                  <a:lnTo>
                    <a:pt x="602246" y="3773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6908" y="5759958"/>
              <a:ext cx="99060" cy="141731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3883050" y="5642609"/>
              <a:ext cx="340360" cy="403225"/>
            </a:xfrm>
            <a:custGeom>
              <a:avLst/>
              <a:gdLst/>
              <a:ahLst/>
              <a:cxnLst/>
              <a:rect l="l" t="t" r="r" b="b"/>
              <a:pathLst>
                <a:path w="340360" h="403225">
                  <a:moveTo>
                    <a:pt x="134975" y="95250"/>
                  </a:moveTo>
                  <a:lnTo>
                    <a:pt x="119164" y="96774"/>
                  </a:lnTo>
                  <a:lnTo>
                    <a:pt x="87350" y="99923"/>
                  </a:lnTo>
                  <a:lnTo>
                    <a:pt x="56108" y="102654"/>
                  </a:lnTo>
                  <a:lnTo>
                    <a:pt x="42011" y="102870"/>
                  </a:lnTo>
                  <a:lnTo>
                    <a:pt x="17627" y="124142"/>
                  </a:lnTo>
                  <a:lnTo>
                    <a:pt x="3479" y="157911"/>
                  </a:lnTo>
                  <a:lnTo>
                    <a:pt x="0" y="196888"/>
                  </a:lnTo>
                  <a:lnTo>
                    <a:pt x="7632" y="233768"/>
                  </a:lnTo>
                  <a:lnTo>
                    <a:pt x="26822" y="261251"/>
                  </a:lnTo>
                  <a:lnTo>
                    <a:pt x="34391" y="263867"/>
                  </a:lnTo>
                  <a:lnTo>
                    <a:pt x="58013" y="272034"/>
                  </a:lnTo>
                  <a:lnTo>
                    <a:pt x="58013" y="403098"/>
                  </a:lnTo>
                  <a:lnTo>
                    <a:pt x="121831" y="403098"/>
                  </a:lnTo>
                  <a:lnTo>
                    <a:pt x="129641" y="403098"/>
                  </a:lnTo>
                  <a:lnTo>
                    <a:pt x="129641" y="277368"/>
                  </a:lnTo>
                  <a:lnTo>
                    <a:pt x="131927" y="279654"/>
                  </a:lnTo>
                  <a:lnTo>
                    <a:pt x="125514" y="242252"/>
                  </a:lnTo>
                  <a:lnTo>
                    <a:pt x="121831" y="203835"/>
                  </a:lnTo>
                  <a:lnTo>
                    <a:pt x="121831" y="165620"/>
                  </a:lnTo>
                  <a:lnTo>
                    <a:pt x="126593" y="128016"/>
                  </a:lnTo>
                  <a:lnTo>
                    <a:pt x="106400" y="131584"/>
                  </a:lnTo>
                  <a:lnTo>
                    <a:pt x="84582" y="134213"/>
                  </a:lnTo>
                  <a:lnTo>
                    <a:pt x="62979" y="135813"/>
                  </a:lnTo>
                  <a:lnTo>
                    <a:pt x="62611" y="135839"/>
                  </a:lnTo>
                  <a:lnTo>
                    <a:pt x="42011" y="136398"/>
                  </a:lnTo>
                  <a:lnTo>
                    <a:pt x="37439" y="133350"/>
                  </a:lnTo>
                  <a:lnTo>
                    <a:pt x="34391" y="128016"/>
                  </a:lnTo>
                  <a:lnTo>
                    <a:pt x="37439" y="125730"/>
                  </a:lnTo>
                  <a:lnTo>
                    <a:pt x="42011" y="123444"/>
                  </a:lnTo>
                  <a:lnTo>
                    <a:pt x="62611" y="121285"/>
                  </a:lnTo>
                  <a:lnTo>
                    <a:pt x="84582" y="119100"/>
                  </a:lnTo>
                  <a:lnTo>
                    <a:pt x="85826" y="118973"/>
                  </a:lnTo>
                  <a:lnTo>
                    <a:pt x="108661" y="116268"/>
                  </a:lnTo>
                  <a:lnTo>
                    <a:pt x="129641" y="112776"/>
                  </a:lnTo>
                  <a:lnTo>
                    <a:pt x="134975" y="95250"/>
                  </a:lnTo>
                  <a:close/>
                </a:path>
                <a:path w="340360" h="403225">
                  <a:moveTo>
                    <a:pt x="339953" y="0"/>
                  </a:moveTo>
                  <a:lnTo>
                    <a:pt x="301625" y="27051"/>
                  </a:lnTo>
                  <a:lnTo>
                    <a:pt x="260223" y="52959"/>
                  </a:lnTo>
                  <a:lnTo>
                    <a:pt x="216395" y="75438"/>
                  </a:lnTo>
                  <a:lnTo>
                    <a:pt x="170789" y="92202"/>
                  </a:lnTo>
                  <a:lnTo>
                    <a:pt x="165455" y="107442"/>
                  </a:lnTo>
                  <a:lnTo>
                    <a:pt x="186385" y="101295"/>
                  </a:lnTo>
                  <a:lnTo>
                    <a:pt x="208889" y="94208"/>
                  </a:lnTo>
                  <a:lnTo>
                    <a:pt x="230809" y="86118"/>
                  </a:lnTo>
                  <a:lnTo>
                    <a:pt x="250037" y="76962"/>
                  </a:lnTo>
                  <a:lnTo>
                    <a:pt x="257771" y="74231"/>
                  </a:lnTo>
                  <a:lnTo>
                    <a:pt x="267944" y="68770"/>
                  </a:lnTo>
                  <a:lnTo>
                    <a:pt x="278104" y="64757"/>
                  </a:lnTo>
                  <a:lnTo>
                    <a:pt x="285851" y="66294"/>
                  </a:lnTo>
                  <a:lnTo>
                    <a:pt x="285851" y="74676"/>
                  </a:lnTo>
                  <a:lnTo>
                    <a:pt x="283565" y="76962"/>
                  </a:lnTo>
                  <a:lnTo>
                    <a:pt x="254965" y="91363"/>
                  </a:lnTo>
                  <a:lnTo>
                    <a:pt x="223939" y="103543"/>
                  </a:lnTo>
                  <a:lnTo>
                    <a:pt x="192049" y="113296"/>
                  </a:lnTo>
                  <a:lnTo>
                    <a:pt x="160883" y="120396"/>
                  </a:lnTo>
                  <a:lnTo>
                    <a:pt x="156705" y="159613"/>
                  </a:lnTo>
                  <a:lnTo>
                    <a:pt x="156121" y="199745"/>
                  </a:lnTo>
                  <a:lnTo>
                    <a:pt x="159804" y="239458"/>
                  </a:lnTo>
                  <a:lnTo>
                    <a:pt x="168503" y="277368"/>
                  </a:lnTo>
                  <a:lnTo>
                    <a:pt x="212775" y="292417"/>
                  </a:lnTo>
                  <a:lnTo>
                    <a:pt x="256413" y="313753"/>
                  </a:lnTo>
                  <a:lnTo>
                    <a:pt x="285851" y="332473"/>
                  </a:lnTo>
                  <a:lnTo>
                    <a:pt x="293471" y="337312"/>
                  </a:lnTo>
                  <a:lnTo>
                    <a:pt x="297624" y="339953"/>
                  </a:lnTo>
                  <a:lnTo>
                    <a:pt x="334619" y="369570"/>
                  </a:lnTo>
                  <a:lnTo>
                    <a:pt x="317576" y="325907"/>
                  </a:lnTo>
                  <a:lnTo>
                    <a:pt x="304609" y="280225"/>
                  </a:lnTo>
                  <a:lnTo>
                    <a:pt x="296354" y="233705"/>
                  </a:lnTo>
                  <a:lnTo>
                    <a:pt x="293471" y="187452"/>
                  </a:lnTo>
                  <a:lnTo>
                    <a:pt x="296354" y="140131"/>
                  </a:lnTo>
                  <a:lnTo>
                    <a:pt x="296354" y="139230"/>
                  </a:lnTo>
                  <a:lnTo>
                    <a:pt x="305282" y="90017"/>
                  </a:lnTo>
                  <a:lnTo>
                    <a:pt x="319824" y="43116"/>
                  </a:lnTo>
                  <a:lnTo>
                    <a:pt x="339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7E7E7E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7E7E7E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7E7E7E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7E7E7E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7E7E7E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7E7E7E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7E7E7E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5"/>
              <a:t> </a:t>
            </a:r>
            <a:r>
              <a:rPr dirty="0"/>
              <a:t>KPMG</a:t>
            </a:r>
            <a:r>
              <a:rPr dirty="0" spc="30"/>
              <a:t> </a:t>
            </a:r>
            <a:r>
              <a:rPr dirty="0"/>
              <a:t>LLP,</a:t>
            </a:r>
            <a:r>
              <a:rPr dirty="0" spc="55"/>
              <a:t> </a:t>
            </a:r>
            <a:r>
              <a:rPr dirty="0"/>
              <a:t>an</a:t>
            </a:r>
            <a:r>
              <a:rPr dirty="0" spc="50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5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7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75"/>
              <a:t> </a:t>
            </a:r>
            <a:r>
              <a:rPr dirty="0"/>
              <a:t>organization</a:t>
            </a:r>
            <a:r>
              <a:rPr dirty="0" spc="8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8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5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65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0"/>
              <a:t> </a:t>
            </a:r>
            <a:r>
              <a:rPr dirty="0"/>
              <a:t>reserved.</a:t>
            </a:r>
            <a:r>
              <a:rPr dirty="0" spc="60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0"/>
              <a:t> </a:t>
            </a:r>
            <a:r>
              <a:rPr dirty="0"/>
              <a:t>and</a:t>
            </a:r>
            <a:r>
              <a:rPr dirty="0" spc="65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55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0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independent</a:t>
            </a:r>
            <a:r>
              <a:rPr dirty="0" spc="7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 spc="-10"/>
              <a:t>organization.</a:t>
            </a:r>
          </a:p>
        </p:txBody>
      </p:sp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22</a:t>
            </a:fld>
          </a:p>
        </p:txBody>
      </p:sp>
      <p:sp>
        <p:nvSpPr>
          <p:cNvPr id="24" name="object 2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5530215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445">
                <a:solidFill>
                  <a:srgbClr val="00328D"/>
                </a:solidFill>
              </a:rPr>
              <a:t>07</a:t>
            </a:r>
            <a:r>
              <a:rPr dirty="0" sz="4600" spc="-135">
                <a:solidFill>
                  <a:srgbClr val="00328D"/>
                </a:solidFill>
              </a:rPr>
              <a:t> </a:t>
            </a:r>
            <a:r>
              <a:rPr dirty="0" sz="4600" spc="-570">
                <a:solidFill>
                  <a:srgbClr val="00328D"/>
                </a:solidFill>
              </a:rPr>
              <a:t>Lessons</a:t>
            </a:r>
            <a:r>
              <a:rPr dirty="0" sz="4600" spc="-595">
                <a:solidFill>
                  <a:srgbClr val="00328D"/>
                </a:solidFill>
              </a:rPr>
              <a:t> </a:t>
            </a:r>
            <a:r>
              <a:rPr dirty="0" sz="4600" spc="-640">
                <a:solidFill>
                  <a:srgbClr val="00328D"/>
                </a:solidFill>
              </a:rPr>
              <a:t>From</a:t>
            </a:r>
            <a:r>
              <a:rPr dirty="0" sz="4600" spc="-590">
                <a:solidFill>
                  <a:srgbClr val="00328D"/>
                </a:solidFill>
              </a:rPr>
              <a:t> </a:t>
            </a:r>
            <a:r>
              <a:rPr dirty="0" sz="4600" spc="-575">
                <a:solidFill>
                  <a:srgbClr val="00328D"/>
                </a:solidFill>
              </a:rPr>
              <a:t>Orange</a:t>
            </a:r>
            <a:r>
              <a:rPr dirty="0" sz="4600" spc="-595">
                <a:solidFill>
                  <a:srgbClr val="00328D"/>
                </a:solidFill>
              </a:rPr>
              <a:t> </a:t>
            </a:r>
            <a:r>
              <a:rPr dirty="0" sz="4600" spc="-575">
                <a:solidFill>
                  <a:srgbClr val="00328D"/>
                </a:solidFill>
              </a:rPr>
              <a:t>County</a:t>
            </a:r>
            <a:endParaRPr sz="4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1D48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53846" y="6866381"/>
            <a:ext cx="509270" cy="204470"/>
          </a:xfrm>
          <a:custGeom>
            <a:avLst/>
            <a:gdLst/>
            <a:ahLst/>
            <a:cxnLst/>
            <a:rect l="l" t="t" r="r" b="b"/>
            <a:pathLst>
              <a:path w="509269" h="204470">
                <a:moveTo>
                  <a:pt x="509016" y="159258"/>
                </a:moveTo>
                <a:lnTo>
                  <a:pt x="509016" y="0"/>
                </a:lnTo>
                <a:lnTo>
                  <a:pt x="395478" y="0"/>
                </a:lnTo>
                <a:lnTo>
                  <a:pt x="395478" y="102108"/>
                </a:lnTo>
                <a:lnTo>
                  <a:pt x="392430" y="104394"/>
                </a:lnTo>
                <a:lnTo>
                  <a:pt x="389382" y="107442"/>
                </a:lnTo>
                <a:lnTo>
                  <a:pt x="386334" y="111252"/>
                </a:lnTo>
                <a:lnTo>
                  <a:pt x="386334" y="0"/>
                </a:lnTo>
                <a:lnTo>
                  <a:pt x="273558" y="0"/>
                </a:lnTo>
                <a:lnTo>
                  <a:pt x="273558" y="92964"/>
                </a:lnTo>
                <a:lnTo>
                  <a:pt x="264414" y="92964"/>
                </a:lnTo>
                <a:lnTo>
                  <a:pt x="264414" y="0"/>
                </a:lnTo>
                <a:lnTo>
                  <a:pt x="150876" y="0"/>
                </a:lnTo>
                <a:lnTo>
                  <a:pt x="150876" y="92964"/>
                </a:lnTo>
                <a:lnTo>
                  <a:pt x="141732" y="92964"/>
                </a:lnTo>
                <a:lnTo>
                  <a:pt x="141732" y="0"/>
                </a:lnTo>
                <a:lnTo>
                  <a:pt x="28956" y="0"/>
                </a:lnTo>
                <a:lnTo>
                  <a:pt x="28956" y="105918"/>
                </a:lnTo>
                <a:lnTo>
                  <a:pt x="0" y="201930"/>
                </a:lnTo>
                <a:lnTo>
                  <a:pt x="25146" y="201930"/>
                </a:lnTo>
                <a:lnTo>
                  <a:pt x="32765" y="176828"/>
                </a:lnTo>
                <a:lnTo>
                  <a:pt x="32765" y="3810"/>
                </a:lnTo>
                <a:lnTo>
                  <a:pt x="137922" y="3810"/>
                </a:lnTo>
                <a:lnTo>
                  <a:pt x="137922" y="189603"/>
                </a:lnTo>
                <a:lnTo>
                  <a:pt x="147066" y="160020"/>
                </a:lnTo>
                <a:lnTo>
                  <a:pt x="153162" y="160020"/>
                </a:lnTo>
                <a:lnTo>
                  <a:pt x="153162" y="140970"/>
                </a:lnTo>
                <a:lnTo>
                  <a:pt x="154686" y="135255"/>
                </a:lnTo>
                <a:lnTo>
                  <a:pt x="154686" y="3810"/>
                </a:lnTo>
                <a:lnTo>
                  <a:pt x="259842" y="3810"/>
                </a:lnTo>
                <a:lnTo>
                  <a:pt x="259842" y="201930"/>
                </a:lnTo>
                <a:lnTo>
                  <a:pt x="277368" y="201930"/>
                </a:lnTo>
                <a:lnTo>
                  <a:pt x="277368" y="3810"/>
                </a:lnTo>
                <a:lnTo>
                  <a:pt x="382524" y="3810"/>
                </a:lnTo>
                <a:lnTo>
                  <a:pt x="382524" y="195864"/>
                </a:lnTo>
                <a:lnTo>
                  <a:pt x="386810" y="198751"/>
                </a:lnTo>
                <a:lnTo>
                  <a:pt x="396811" y="202215"/>
                </a:lnTo>
                <a:lnTo>
                  <a:pt x="399288" y="202602"/>
                </a:lnTo>
                <a:lnTo>
                  <a:pt x="399288" y="159258"/>
                </a:lnTo>
                <a:lnTo>
                  <a:pt x="400050" y="159258"/>
                </a:lnTo>
                <a:lnTo>
                  <a:pt x="400050" y="3810"/>
                </a:lnTo>
                <a:lnTo>
                  <a:pt x="505206" y="3810"/>
                </a:lnTo>
                <a:lnTo>
                  <a:pt x="505206" y="159258"/>
                </a:lnTo>
                <a:lnTo>
                  <a:pt x="509016" y="159258"/>
                </a:lnTo>
                <a:close/>
              </a:path>
              <a:path w="509269" h="204470">
                <a:moveTo>
                  <a:pt x="57912" y="92964"/>
                </a:moveTo>
                <a:lnTo>
                  <a:pt x="32765" y="92964"/>
                </a:lnTo>
                <a:lnTo>
                  <a:pt x="32765" y="176828"/>
                </a:lnTo>
                <a:lnTo>
                  <a:pt x="38100" y="159258"/>
                </a:lnTo>
                <a:lnTo>
                  <a:pt x="41148" y="159258"/>
                </a:lnTo>
                <a:lnTo>
                  <a:pt x="44196" y="165354"/>
                </a:lnTo>
                <a:lnTo>
                  <a:pt x="44196" y="137922"/>
                </a:lnTo>
                <a:lnTo>
                  <a:pt x="57912" y="92964"/>
                </a:lnTo>
                <a:close/>
              </a:path>
              <a:path w="509269" h="204470">
                <a:moveTo>
                  <a:pt x="120396" y="92964"/>
                </a:moveTo>
                <a:lnTo>
                  <a:pt x="86106" y="92964"/>
                </a:lnTo>
                <a:lnTo>
                  <a:pt x="44196" y="137922"/>
                </a:lnTo>
                <a:lnTo>
                  <a:pt x="44196" y="165354"/>
                </a:lnTo>
                <a:lnTo>
                  <a:pt x="62484" y="201930"/>
                </a:lnTo>
                <a:lnTo>
                  <a:pt x="67056" y="201930"/>
                </a:lnTo>
                <a:lnTo>
                  <a:pt x="67056" y="147828"/>
                </a:lnTo>
                <a:lnTo>
                  <a:pt x="120396" y="92964"/>
                </a:lnTo>
                <a:close/>
              </a:path>
              <a:path w="509269" h="204470">
                <a:moveTo>
                  <a:pt x="137922" y="189603"/>
                </a:moveTo>
                <a:lnTo>
                  <a:pt x="137922" y="98298"/>
                </a:lnTo>
                <a:lnTo>
                  <a:pt x="136398" y="103632"/>
                </a:lnTo>
                <a:lnTo>
                  <a:pt x="121158" y="153924"/>
                </a:lnTo>
                <a:lnTo>
                  <a:pt x="120396" y="155448"/>
                </a:lnTo>
                <a:lnTo>
                  <a:pt x="70865" y="155448"/>
                </a:lnTo>
                <a:lnTo>
                  <a:pt x="67056" y="147828"/>
                </a:lnTo>
                <a:lnTo>
                  <a:pt x="67056" y="201930"/>
                </a:lnTo>
                <a:lnTo>
                  <a:pt x="73151" y="201930"/>
                </a:lnTo>
                <a:lnTo>
                  <a:pt x="73151" y="159258"/>
                </a:lnTo>
                <a:lnTo>
                  <a:pt x="118872" y="159258"/>
                </a:lnTo>
                <a:lnTo>
                  <a:pt x="118872" y="201930"/>
                </a:lnTo>
                <a:lnTo>
                  <a:pt x="134112" y="201930"/>
                </a:lnTo>
                <a:lnTo>
                  <a:pt x="137922" y="189603"/>
                </a:lnTo>
                <a:close/>
              </a:path>
              <a:path w="509269" h="204470">
                <a:moveTo>
                  <a:pt x="93726" y="201930"/>
                </a:moveTo>
                <a:lnTo>
                  <a:pt x="73151" y="159258"/>
                </a:lnTo>
                <a:lnTo>
                  <a:pt x="73151" y="201930"/>
                </a:lnTo>
                <a:lnTo>
                  <a:pt x="93726" y="201930"/>
                </a:lnTo>
                <a:close/>
              </a:path>
              <a:path w="509269" h="204470">
                <a:moveTo>
                  <a:pt x="118872" y="201930"/>
                </a:moveTo>
                <a:lnTo>
                  <a:pt x="118872" y="159258"/>
                </a:lnTo>
                <a:lnTo>
                  <a:pt x="106680" y="201930"/>
                </a:lnTo>
                <a:lnTo>
                  <a:pt x="118872" y="201930"/>
                </a:lnTo>
                <a:close/>
              </a:path>
              <a:path w="509269" h="204470">
                <a:moveTo>
                  <a:pt x="188976" y="155049"/>
                </a:moveTo>
                <a:lnTo>
                  <a:pt x="188976" y="119634"/>
                </a:lnTo>
                <a:lnTo>
                  <a:pt x="186690" y="124968"/>
                </a:lnTo>
                <a:lnTo>
                  <a:pt x="184130" y="131433"/>
                </a:lnTo>
                <a:lnTo>
                  <a:pt x="180498" y="136112"/>
                </a:lnTo>
                <a:lnTo>
                  <a:pt x="175009" y="139219"/>
                </a:lnTo>
                <a:lnTo>
                  <a:pt x="166878" y="140970"/>
                </a:lnTo>
                <a:lnTo>
                  <a:pt x="153162" y="140970"/>
                </a:lnTo>
                <a:lnTo>
                  <a:pt x="153162" y="159258"/>
                </a:lnTo>
                <a:lnTo>
                  <a:pt x="188214" y="159258"/>
                </a:lnTo>
                <a:lnTo>
                  <a:pt x="188214" y="155448"/>
                </a:lnTo>
                <a:lnTo>
                  <a:pt x="188976" y="155049"/>
                </a:lnTo>
                <a:close/>
              </a:path>
              <a:path w="509269" h="204470">
                <a:moveTo>
                  <a:pt x="214372" y="117407"/>
                </a:moveTo>
                <a:lnTo>
                  <a:pt x="188976" y="93223"/>
                </a:lnTo>
                <a:lnTo>
                  <a:pt x="188214" y="93170"/>
                </a:lnTo>
                <a:lnTo>
                  <a:pt x="186690" y="93063"/>
                </a:lnTo>
                <a:lnTo>
                  <a:pt x="154686" y="92964"/>
                </a:lnTo>
                <a:lnTo>
                  <a:pt x="154686" y="135255"/>
                </a:lnTo>
                <a:lnTo>
                  <a:pt x="156210" y="129540"/>
                </a:lnTo>
                <a:lnTo>
                  <a:pt x="157734" y="123444"/>
                </a:lnTo>
                <a:lnTo>
                  <a:pt x="161544" y="110490"/>
                </a:lnTo>
                <a:lnTo>
                  <a:pt x="185166" y="110490"/>
                </a:lnTo>
                <a:lnTo>
                  <a:pt x="187452" y="113538"/>
                </a:lnTo>
                <a:lnTo>
                  <a:pt x="188976" y="115824"/>
                </a:lnTo>
                <a:lnTo>
                  <a:pt x="188976" y="155049"/>
                </a:lnTo>
                <a:lnTo>
                  <a:pt x="197500" y="150590"/>
                </a:lnTo>
                <a:lnTo>
                  <a:pt x="204787" y="144018"/>
                </a:lnTo>
                <a:lnTo>
                  <a:pt x="210073" y="135731"/>
                </a:lnTo>
                <a:lnTo>
                  <a:pt x="213360" y="125730"/>
                </a:lnTo>
                <a:lnTo>
                  <a:pt x="214372" y="117407"/>
                </a:lnTo>
                <a:close/>
              </a:path>
              <a:path w="509269" h="204470">
                <a:moveTo>
                  <a:pt x="259842" y="201930"/>
                </a:moveTo>
                <a:lnTo>
                  <a:pt x="259842" y="92964"/>
                </a:lnTo>
                <a:lnTo>
                  <a:pt x="233934" y="92964"/>
                </a:lnTo>
                <a:lnTo>
                  <a:pt x="215646" y="155448"/>
                </a:lnTo>
                <a:lnTo>
                  <a:pt x="188214" y="155448"/>
                </a:lnTo>
                <a:lnTo>
                  <a:pt x="188214" y="159258"/>
                </a:lnTo>
                <a:lnTo>
                  <a:pt x="214026" y="159258"/>
                </a:lnTo>
                <a:lnTo>
                  <a:pt x="214026" y="201930"/>
                </a:lnTo>
                <a:lnTo>
                  <a:pt x="230124" y="201930"/>
                </a:lnTo>
                <a:lnTo>
                  <a:pt x="242316" y="159258"/>
                </a:lnTo>
                <a:lnTo>
                  <a:pt x="243078" y="159258"/>
                </a:lnTo>
                <a:lnTo>
                  <a:pt x="243078" y="155448"/>
                </a:lnTo>
                <a:lnTo>
                  <a:pt x="254508" y="116586"/>
                </a:lnTo>
                <a:lnTo>
                  <a:pt x="254508" y="159258"/>
                </a:lnTo>
                <a:lnTo>
                  <a:pt x="255270" y="201930"/>
                </a:lnTo>
                <a:lnTo>
                  <a:pt x="259842" y="201930"/>
                </a:lnTo>
                <a:close/>
              </a:path>
              <a:path w="509269" h="204470">
                <a:moveTo>
                  <a:pt x="214026" y="201930"/>
                </a:moveTo>
                <a:lnTo>
                  <a:pt x="214026" y="159591"/>
                </a:lnTo>
                <a:lnTo>
                  <a:pt x="201930" y="201930"/>
                </a:lnTo>
                <a:lnTo>
                  <a:pt x="214026" y="201930"/>
                </a:lnTo>
                <a:close/>
              </a:path>
              <a:path w="509269" h="204470">
                <a:moveTo>
                  <a:pt x="254508" y="159258"/>
                </a:moveTo>
                <a:lnTo>
                  <a:pt x="254508" y="155448"/>
                </a:lnTo>
                <a:lnTo>
                  <a:pt x="243078" y="155448"/>
                </a:lnTo>
                <a:lnTo>
                  <a:pt x="243078" y="159258"/>
                </a:lnTo>
                <a:lnTo>
                  <a:pt x="254508" y="159258"/>
                </a:lnTo>
                <a:close/>
              </a:path>
              <a:path w="509269" h="204470">
                <a:moveTo>
                  <a:pt x="364236" y="92964"/>
                </a:moveTo>
                <a:lnTo>
                  <a:pt x="320040" y="92964"/>
                </a:lnTo>
                <a:lnTo>
                  <a:pt x="280416" y="155448"/>
                </a:lnTo>
                <a:lnTo>
                  <a:pt x="277368" y="155448"/>
                </a:lnTo>
                <a:lnTo>
                  <a:pt x="277368" y="201930"/>
                </a:lnTo>
                <a:lnTo>
                  <a:pt x="278130" y="201930"/>
                </a:lnTo>
                <a:lnTo>
                  <a:pt x="305562" y="159258"/>
                </a:lnTo>
                <a:lnTo>
                  <a:pt x="307848" y="159258"/>
                </a:lnTo>
                <a:lnTo>
                  <a:pt x="307848" y="155448"/>
                </a:lnTo>
                <a:lnTo>
                  <a:pt x="331470" y="118110"/>
                </a:lnTo>
                <a:lnTo>
                  <a:pt x="331470" y="201930"/>
                </a:lnTo>
                <a:lnTo>
                  <a:pt x="341376" y="201930"/>
                </a:lnTo>
                <a:lnTo>
                  <a:pt x="350520" y="159258"/>
                </a:lnTo>
                <a:lnTo>
                  <a:pt x="351282" y="159258"/>
                </a:lnTo>
                <a:lnTo>
                  <a:pt x="351282" y="155448"/>
                </a:lnTo>
                <a:lnTo>
                  <a:pt x="364236" y="92964"/>
                </a:lnTo>
                <a:close/>
              </a:path>
              <a:path w="509269" h="204470">
                <a:moveTo>
                  <a:pt x="331470" y="201930"/>
                </a:moveTo>
                <a:lnTo>
                  <a:pt x="331470" y="118110"/>
                </a:lnTo>
                <a:lnTo>
                  <a:pt x="323850" y="155448"/>
                </a:lnTo>
                <a:lnTo>
                  <a:pt x="307848" y="155448"/>
                </a:lnTo>
                <a:lnTo>
                  <a:pt x="307848" y="159258"/>
                </a:lnTo>
                <a:lnTo>
                  <a:pt x="323088" y="159258"/>
                </a:lnTo>
                <a:lnTo>
                  <a:pt x="323088" y="201930"/>
                </a:lnTo>
                <a:lnTo>
                  <a:pt x="331470" y="201930"/>
                </a:lnTo>
                <a:close/>
              </a:path>
              <a:path w="509269" h="204470">
                <a:moveTo>
                  <a:pt x="323088" y="201930"/>
                </a:moveTo>
                <a:lnTo>
                  <a:pt x="323088" y="159258"/>
                </a:lnTo>
                <a:lnTo>
                  <a:pt x="313944" y="201930"/>
                </a:lnTo>
                <a:lnTo>
                  <a:pt x="323088" y="201930"/>
                </a:lnTo>
                <a:close/>
              </a:path>
              <a:path w="509269" h="204470">
                <a:moveTo>
                  <a:pt x="382524" y="195864"/>
                </a:moveTo>
                <a:lnTo>
                  <a:pt x="382524" y="116586"/>
                </a:lnTo>
                <a:lnTo>
                  <a:pt x="377797" y="123586"/>
                </a:lnTo>
                <a:lnTo>
                  <a:pt x="373856" y="130873"/>
                </a:lnTo>
                <a:lnTo>
                  <a:pt x="370629" y="138445"/>
                </a:lnTo>
                <a:lnTo>
                  <a:pt x="368046" y="146304"/>
                </a:lnTo>
                <a:lnTo>
                  <a:pt x="367284" y="149352"/>
                </a:lnTo>
                <a:lnTo>
                  <a:pt x="367284" y="152400"/>
                </a:lnTo>
                <a:lnTo>
                  <a:pt x="366522" y="155448"/>
                </a:lnTo>
                <a:lnTo>
                  <a:pt x="351282" y="155448"/>
                </a:lnTo>
                <a:lnTo>
                  <a:pt x="351282" y="159258"/>
                </a:lnTo>
                <a:lnTo>
                  <a:pt x="366522" y="159258"/>
                </a:lnTo>
                <a:lnTo>
                  <a:pt x="366700" y="169104"/>
                </a:lnTo>
                <a:lnTo>
                  <a:pt x="368522" y="178022"/>
                </a:lnTo>
                <a:lnTo>
                  <a:pt x="372201" y="185939"/>
                </a:lnTo>
                <a:lnTo>
                  <a:pt x="377952" y="192786"/>
                </a:lnTo>
                <a:lnTo>
                  <a:pt x="382524" y="195864"/>
                </a:lnTo>
                <a:close/>
              </a:path>
              <a:path w="509269" h="204470">
                <a:moveTo>
                  <a:pt x="448056" y="201774"/>
                </a:moveTo>
                <a:lnTo>
                  <a:pt x="448056" y="159258"/>
                </a:lnTo>
                <a:lnTo>
                  <a:pt x="442626" y="181750"/>
                </a:lnTo>
                <a:lnTo>
                  <a:pt x="442626" y="181369"/>
                </a:lnTo>
                <a:lnTo>
                  <a:pt x="437388" y="182118"/>
                </a:lnTo>
                <a:lnTo>
                  <a:pt x="431292" y="182880"/>
                </a:lnTo>
                <a:lnTo>
                  <a:pt x="425196" y="182880"/>
                </a:lnTo>
                <a:lnTo>
                  <a:pt x="414718" y="181546"/>
                </a:lnTo>
                <a:lnTo>
                  <a:pt x="406527" y="177355"/>
                </a:lnTo>
                <a:lnTo>
                  <a:pt x="401193" y="170021"/>
                </a:lnTo>
                <a:lnTo>
                  <a:pt x="399288" y="159258"/>
                </a:lnTo>
                <a:lnTo>
                  <a:pt x="399288" y="202602"/>
                </a:lnTo>
                <a:lnTo>
                  <a:pt x="405812" y="203622"/>
                </a:lnTo>
                <a:lnTo>
                  <a:pt x="406527" y="203733"/>
                </a:lnTo>
                <a:lnTo>
                  <a:pt x="407098" y="203823"/>
                </a:lnTo>
                <a:lnTo>
                  <a:pt x="411920" y="204018"/>
                </a:lnTo>
                <a:lnTo>
                  <a:pt x="414718" y="204131"/>
                </a:lnTo>
                <a:lnTo>
                  <a:pt x="416814" y="204216"/>
                </a:lnTo>
                <a:lnTo>
                  <a:pt x="429768" y="203801"/>
                </a:lnTo>
                <a:lnTo>
                  <a:pt x="442626" y="202596"/>
                </a:lnTo>
                <a:lnTo>
                  <a:pt x="448056" y="201774"/>
                </a:lnTo>
                <a:close/>
              </a:path>
              <a:path w="509269" h="204470">
                <a:moveTo>
                  <a:pt x="489966" y="108204"/>
                </a:moveTo>
                <a:lnTo>
                  <a:pt x="448056" y="86958"/>
                </a:lnTo>
                <a:lnTo>
                  <a:pt x="446532" y="86868"/>
                </a:lnTo>
                <a:lnTo>
                  <a:pt x="439674" y="87199"/>
                </a:lnTo>
                <a:lnTo>
                  <a:pt x="437388" y="87310"/>
                </a:lnTo>
                <a:lnTo>
                  <a:pt x="435947" y="87379"/>
                </a:lnTo>
                <a:lnTo>
                  <a:pt x="424148" y="89249"/>
                </a:lnTo>
                <a:lnTo>
                  <a:pt x="411920" y="92975"/>
                </a:lnTo>
                <a:lnTo>
                  <a:pt x="400050" y="99060"/>
                </a:lnTo>
                <a:lnTo>
                  <a:pt x="400050" y="150114"/>
                </a:lnTo>
                <a:lnTo>
                  <a:pt x="400812" y="147828"/>
                </a:lnTo>
                <a:lnTo>
                  <a:pt x="400812" y="145542"/>
                </a:lnTo>
                <a:lnTo>
                  <a:pt x="405812" y="131992"/>
                </a:lnTo>
                <a:lnTo>
                  <a:pt x="413956" y="120015"/>
                </a:lnTo>
                <a:lnTo>
                  <a:pt x="425196" y="111502"/>
                </a:lnTo>
                <a:lnTo>
                  <a:pt x="429768" y="110443"/>
                </a:lnTo>
                <a:lnTo>
                  <a:pt x="439674" y="108204"/>
                </a:lnTo>
                <a:lnTo>
                  <a:pt x="448056" y="108204"/>
                </a:lnTo>
                <a:lnTo>
                  <a:pt x="456438" y="111252"/>
                </a:lnTo>
                <a:lnTo>
                  <a:pt x="456438" y="123444"/>
                </a:lnTo>
                <a:lnTo>
                  <a:pt x="486918" y="123444"/>
                </a:lnTo>
                <a:lnTo>
                  <a:pt x="487680" y="118110"/>
                </a:lnTo>
                <a:lnTo>
                  <a:pt x="489966" y="108204"/>
                </a:lnTo>
                <a:close/>
              </a:path>
              <a:path w="509269" h="204470">
                <a:moveTo>
                  <a:pt x="483108" y="137922"/>
                </a:moveTo>
                <a:lnTo>
                  <a:pt x="429768" y="137922"/>
                </a:lnTo>
                <a:lnTo>
                  <a:pt x="425196" y="155448"/>
                </a:lnTo>
                <a:lnTo>
                  <a:pt x="400050" y="155448"/>
                </a:lnTo>
                <a:lnTo>
                  <a:pt x="400050" y="159258"/>
                </a:lnTo>
                <a:lnTo>
                  <a:pt x="448056" y="159258"/>
                </a:lnTo>
                <a:lnTo>
                  <a:pt x="448056" y="201774"/>
                </a:lnTo>
                <a:lnTo>
                  <a:pt x="454914" y="200735"/>
                </a:lnTo>
                <a:lnTo>
                  <a:pt x="455283" y="200679"/>
                </a:lnTo>
                <a:lnTo>
                  <a:pt x="467868" y="198120"/>
                </a:lnTo>
                <a:lnTo>
                  <a:pt x="477774" y="159258"/>
                </a:lnTo>
                <a:lnTo>
                  <a:pt x="478536" y="159258"/>
                </a:lnTo>
                <a:lnTo>
                  <a:pt x="478536" y="155448"/>
                </a:lnTo>
                <a:lnTo>
                  <a:pt x="483108" y="137922"/>
                </a:lnTo>
                <a:close/>
              </a:path>
              <a:path w="509269" h="204470">
                <a:moveTo>
                  <a:pt x="456438" y="123444"/>
                </a:moveTo>
                <a:lnTo>
                  <a:pt x="456438" y="111252"/>
                </a:lnTo>
                <a:lnTo>
                  <a:pt x="454914" y="123444"/>
                </a:lnTo>
                <a:lnTo>
                  <a:pt x="456438" y="123444"/>
                </a:lnTo>
                <a:close/>
              </a:path>
              <a:path w="509269" h="204470">
                <a:moveTo>
                  <a:pt x="505206" y="159258"/>
                </a:moveTo>
                <a:lnTo>
                  <a:pt x="505206" y="155448"/>
                </a:lnTo>
                <a:lnTo>
                  <a:pt x="478536" y="155448"/>
                </a:lnTo>
                <a:lnTo>
                  <a:pt x="478536" y="159258"/>
                </a:lnTo>
                <a:lnTo>
                  <a:pt x="505206" y="159258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0" y="1674876"/>
            <a:ext cx="3426714" cy="478231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91794" y="1863344"/>
            <a:ext cx="2015489" cy="3685540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12700" marR="492759">
              <a:lnSpc>
                <a:spcPct val="70200"/>
              </a:lnSpc>
              <a:spcBef>
                <a:spcPts val="1305"/>
              </a:spcBef>
            </a:pPr>
            <a:r>
              <a:rPr dirty="0" sz="3350" spc="-445" b="1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3350" spc="-4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350" spc="-330" b="1">
                <a:solidFill>
                  <a:srgbClr val="FFFFFF"/>
                </a:solidFill>
                <a:latin typeface="Arial Narrow"/>
                <a:cs typeface="Arial Narrow"/>
              </a:rPr>
              <a:t>what</a:t>
            </a:r>
            <a:r>
              <a:rPr dirty="0" sz="3350" spc="-4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350" spc="-220" b="1">
                <a:solidFill>
                  <a:srgbClr val="FFFFFF"/>
                </a:solidFill>
                <a:latin typeface="Arial Narrow"/>
                <a:cs typeface="Arial Narrow"/>
              </a:rPr>
              <a:t>it’s </a:t>
            </a:r>
            <a:r>
              <a:rPr dirty="0" sz="3350" spc="-475" b="1">
                <a:solidFill>
                  <a:srgbClr val="FFFFFF"/>
                </a:solidFill>
                <a:latin typeface="Arial Narrow"/>
                <a:cs typeface="Arial Narrow"/>
              </a:rPr>
              <a:t>worth…</a:t>
            </a:r>
            <a:endParaRPr sz="3350">
              <a:latin typeface="Arial Narrow"/>
              <a:cs typeface="Arial Narrow"/>
            </a:endParaRPr>
          </a:p>
          <a:p>
            <a:pPr marL="45720" marR="5080">
              <a:lnSpc>
                <a:spcPct val="112400"/>
              </a:lnSpc>
              <a:spcBef>
                <a:spcPts val="2005"/>
              </a:spcBef>
            </a:pP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dirty="0" sz="185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policy recommendations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dirty="0" sz="185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dirty="0" sz="185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relevant</a:t>
            </a:r>
            <a:r>
              <a:rPr dirty="0" sz="185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FONOM’s</a:t>
            </a:r>
            <a:r>
              <a:rPr dirty="0" sz="185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position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85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85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advocacy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r>
              <a:rPr dirty="0" sz="185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Northern municipalities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653788" y="1925521"/>
            <a:ext cx="6888480" cy="553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5"/>
              </a:spcBef>
            </a:pP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Provincial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governments</a:t>
            </a:r>
            <a:r>
              <a:rPr dirty="0" sz="1550" spc="3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should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encourage</a:t>
            </a:r>
            <a:r>
              <a:rPr dirty="0" sz="1550" spc="3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local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governments</a:t>
            </a:r>
            <a:r>
              <a:rPr dirty="0" sz="1550" spc="3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to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3194"/>
                </a:solidFill>
                <a:latin typeface="Arial"/>
                <a:cs typeface="Arial"/>
              </a:rPr>
              <a:t>engage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more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actively</a:t>
            </a:r>
            <a:r>
              <a:rPr dirty="0" sz="1550" spc="3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in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regional</a:t>
            </a:r>
            <a:r>
              <a:rPr dirty="0" sz="1550" spc="1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3194"/>
                </a:solidFill>
                <a:latin typeface="Arial"/>
                <a:cs typeface="Arial"/>
              </a:rPr>
              <a:t>cooperation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653788" y="2994607"/>
            <a:ext cx="7231380" cy="553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5"/>
              </a:spcBef>
            </a:pP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Local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governments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need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more</a:t>
            </a:r>
            <a:r>
              <a:rPr dirty="0" sz="1550" spc="4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flexibility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in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spending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Provincial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3194"/>
                </a:solidFill>
                <a:latin typeface="Arial"/>
                <a:cs typeface="Arial"/>
              </a:rPr>
              <a:t>government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funds</a:t>
            </a:r>
            <a:r>
              <a:rPr dirty="0" sz="1550" spc="1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they</a:t>
            </a:r>
            <a:r>
              <a:rPr dirty="0" sz="1550" spc="4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receive,</a:t>
            </a:r>
            <a:r>
              <a:rPr dirty="0" sz="1550" spc="4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especially</a:t>
            </a:r>
            <a:r>
              <a:rPr dirty="0" sz="1550" spc="3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during</a:t>
            </a:r>
            <a:r>
              <a:rPr dirty="0" sz="1550" spc="1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a</a:t>
            </a:r>
            <a:r>
              <a:rPr dirty="0" sz="1550" spc="3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local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fiscal</a:t>
            </a:r>
            <a:r>
              <a:rPr dirty="0" sz="1550" spc="3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3194"/>
                </a:solidFill>
                <a:latin typeface="Arial"/>
                <a:cs typeface="Arial"/>
              </a:rPr>
              <a:t>emergency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53788" y="4199327"/>
            <a:ext cx="7219950" cy="81724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1800"/>
              </a:lnSpc>
              <a:spcBef>
                <a:spcPts val="90"/>
              </a:spcBef>
            </a:pP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Requirements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for</a:t>
            </a:r>
            <a:r>
              <a:rPr dirty="0" sz="1550" spc="4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public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meetings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by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local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legislators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should</a:t>
            </a:r>
            <a:r>
              <a:rPr dirty="0" sz="1550" spc="1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be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3194"/>
                </a:solidFill>
                <a:latin typeface="Arial"/>
                <a:cs typeface="Arial"/>
              </a:rPr>
              <a:t>suspended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during</a:t>
            </a:r>
            <a:r>
              <a:rPr dirty="0" sz="1550" spc="1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fiscal</a:t>
            </a:r>
            <a:r>
              <a:rPr dirty="0" sz="1550" spc="4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emergencies,</a:t>
            </a:r>
            <a:r>
              <a:rPr dirty="0" sz="1550" spc="4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allowing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elected</a:t>
            </a:r>
            <a:r>
              <a:rPr dirty="0" sz="1550" spc="4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officials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to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meet</a:t>
            </a:r>
            <a:r>
              <a:rPr dirty="0" sz="1550" spc="4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as</a:t>
            </a:r>
            <a:r>
              <a:rPr dirty="0" sz="1550" spc="4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a</a:t>
            </a:r>
            <a:r>
              <a:rPr dirty="0" sz="1550" spc="4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group</a:t>
            </a:r>
            <a:r>
              <a:rPr dirty="0" sz="1550" spc="2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spc="-25" b="1">
                <a:solidFill>
                  <a:srgbClr val="003194"/>
                </a:solidFill>
                <a:latin typeface="Arial"/>
                <a:cs typeface="Arial"/>
              </a:rPr>
              <a:t>and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candidly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and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imaginatively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analyse</a:t>
            </a:r>
            <a:r>
              <a:rPr dirty="0" sz="1550" spc="5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and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respond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to</a:t>
            </a:r>
            <a:r>
              <a:rPr dirty="0" sz="1550" spc="25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194"/>
                </a:solidFill>
                <a:latin typeface="Arial"/>
                <a:cs typeface="Arial"/>
              </a:rPr>
              <a:t>the</a:t>
            </a:r>
            <a:r>
              <a:rPr dirty="0" sz="1550" spc="30" b="1">
                <a:solidFill>
                  <a:srgbClr val="003194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3194"/>
                </a:solidFill>
                <a:latin typeface="Arial"/>
                <a:cs typeface="Arial"/>
              </a:rPr>
              <a:t>situation.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672078" y="1828038"/>
            <a:ext cx="794385" cy="3203575"/>
            <a:chOff x="3672078" y="1828038"/>
            <a:chExt cx="794385" cy="3203575"/>
          </a:xfrm>
        </p:grpSpPr>
        <p:sp>
          <p:nvSpPr>
            <p:cNvPr id="10" name="object 10" descr=""/>
            <p:cNvSpPr/>
            <p:nvPr/>
          </p:nvSpPr>
          <p:spPr>
            <a:xfrm>
              <a:off x="3672078" y="1828038"/>
              <a:ext cx="794385" cy="794385"/>
            </a:xfrm>
            <a:custGeom>
              <a:avLst/>
              <a:gdLst/>
              <a:ahLst/>
              <a:cxnLst/>
              <a:rect l="l" t="t" r="r" b="b"/>
              <a:pathLst>
                <a:path w="794385" h="794385">
                  <a:moveTo>
                    <a:pt x="794003" y="794004"/>
                  </a:moveTo>
                  <a:lnTo>
                    <a:pt x="794003" y="0"/>
                  </a:lnTo>
                  <a:lnTo>
                    <a:pt x="0" y="0"/>
                  </a:lnTo>
                  <a:lnTo>
                    <a:pt x="0" y="794004"/>
                  </a:lnTo>
                  <a:lnTo>
                    <a:pt x="794003" y="794004"/>
                  </a:lnTo>
                  <a:close/>
                </a:path>
              </a:pathLst>
            </a:custGeom>
            <a:solidFill>
              <a:srgbClr val="003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80104" y="2045970"/>
              <a:ext cx="378460" cy="358140"/>
            </a:xfrm>
            <a:custGeom>
              <a:avLst/>
              <a:gdLst/>
              <a:ahLst/>
              <a:cxnLst/>
              <a:rect l="l" t="t" r="r" b="b"/>
              <a:pathLst>
                <a:path w="378460" h="358139">
                  <a:moveTo>
                    <a:pt x="54864" y="358140"/>
                  </a:moveTo>
                  <a:lnTo>
                    <a:pt x="54864" y="303276"/>
                  </a:lnTo>
                  <a:lnTo>
                    <a:pt x="34289" y="303276"/>
                  </a:lnTo>
                  <a:lnTo>
                    <a:pt x="34289" y="313182"/>
                  </a:lnTo>
                  <a:lnTo>
                    <a:pt x="0" y="337566"/>
                  </a:lnTo>
                  <a:lnTo>
                    <a:pt x="0" y="358140"/>
                  </a:lnTo>
                  <a:lnTo>
                    <a:pt x="54864" y="358140"/>
                  </a:lnTo>
                  <a:close/>
                </a:path>
                <a:path w="378460" h="358139">
                  <a:moveTo>
                    <a:pt x="358140" y="124206"/>
                  </a:moveTo>
                  <a:lnTo>
                    <a:pt x="358140" y="94488"/>
                  </a:lnTo>
                  <a:lnTo>
                    <a:pt x="342900" y="94488"/>
                  </a:lnTo>
                  <a:lnTo>
                    <a:pt x="188976" y="0"/>
                  </a:lnTo>
                  <a:lnTo>
                    <a:pt x="34289" y="94488"/>
                  </a:lnTo>
                  <a:lnTo>
                    <a:pt x="19811" y="94488"/>
                  </a:lnTo>
                  <a:lnTo>
                    <a:pt x="19811" y="124206"/>
                  </a:lnTo>
                  <a:lnTo>
                    <a:pt x="34289" y="124206"/>
                  </a:lnTo>
                  <a:lnTo>
                    <a:pt x="34289" y="134112"/>
                  </a:lnTo>
                  <a:lnTo>
                    <a:pt x="54864" y="134112"/>
                  </a:lnTo>
                  <a:lnTo>
                    <a:pt x="54864" y="358140"/>
                  </a:lnTo>
                  <a:lnTo>
                    <a:pt x="84582" y="358140"/>
                  </a:lnTo>
                  <a:lnTo>
                    <a:pt x="84582" y="134112"/>
                  </a:lnTo>
                  <a:lnTo>
                    <a:pt x="114300" y="134112"/>
                  </a:lnTo>
                  <a:lnTo>
                    <a:pt x="114300" y="358140"/>
                  </a:lnTo>
                  <a:lnTo>
                    <a:pt x="144018" y="358140"/>
                  </a:lnTo>
                  <a:lnTo>
                    <a:pt x="144018" y="134112"/>
                  </a:lnTo>
                  <a:lnTo>
                    <a:pt x="163830" y="134112"/>
                  </a:lnTo>
                  <a:lnTo>
                    <a:pt x="163829" y="64770"/>
                  </a:lnTo>
                  <a:lnTo>
                    <a:pt x="183642" y="44958"/>
                  </a:lnTo>
                  <a:lnTo>
                    <a:pt x="191559" y="46446"/>
                  </a:lnTo>
                  <a:lnTo>
                    <a:pt x="197834" y="50577"/>
                  </a:lnTo>
                  <a:lnTo>
                    <a:pt x="201965" y="56852"/>
                  </a:lnTo>
                  <a:lnTo>
                    <a:pt x="203453" y="64770"/>
                  </a:lnTo>
                  <a:lnTo>
                    <a:pt x="203454" y="134112"/>
                  </a:lnTo>
                  <a:lnTo>
                    <a:pt x="233172" y="134112"/>
                  </a:lnTo>
                  <a:lnTo>
                    <a:pt x="233172" y="358140"/>
                  </a:lnTo>
                  <a:lnTo>
                    <a:pt x="263652" y="358140"/>
                  </a:lnTo>
                  <a:lnTo>
                    <a:pt x="263652" y="134112"/>
                  </a:lnTo>
                  <a:lnTo>
                    <a:pt x="293370" y="134112"/>
                  </a:lnTo>
                  <a:lnTo>
                    <a:pt x="293370" y="358140"/>
                  </a:lnTo>
                  <a:lnTo>
                    <a:pt x="323088" y="358140"/>
                  </a:lnTo>
                  <a:lnTo>
                    <a:pt x="323088" y="134112"/>
                  </a:lnTo>
                  <a:lnTo>
                    <a:pt x="342900" y="134112"/>
                  </a:lnTo>
                  <a:lnTo>
                    <a:pt x="342900" y="124206"/>
                  </a:lnTo>
                  <a:lnTo>
                    <a:pt x="358140" y="124206"/>
                  </a:lnTo>
                  <a:close/>
                </a:path>
                <a:path w="378460" h="358139">
                  <a:moveTo>
                    <a:pt x="114300" y="358140"/>
                  </a:moveTo>
                  <a:lnTo>
                    <a:pt x="114300" y="303276"/>
                  </a:lnTo>
                  <a:lnTo>
                    <a:pt x="84582" y="303276"/>
                  </a:lnTo>
                  <a:lnTo>
                    <a:pt x="84582" y="358140"/>
                  </a:lnTo>
                  <a:lnTo>
                    <a:pt x="114300" y="358140"/>
                  </a:lnTo>
                  <a:close/>
                </a:path>
                <a:path w="378460" h="358139">
                  <a:moveTo>
                    <a:pt x="173736" y="358140"/>
                  </a:moveTo>
                  <a:lnTo>
                    <a:pt x="173736" y="303276"/>
                  </a:lnTo>
                  <a:lnTo>
                    <a:pt x="144018" y="303276"/>
                  </a:lnTo>
                  <a:lnTo>
                    <a:pt x="144018" y="358140"/>
                  </a:lnTo>
                  <a:lnTo>
                    <a:pt x="173736" y="358140"/>
                  </a:lnTo>
                  <a:close/>
                </a:path>
                <a:path w="378460" h="358139">
                  <a:moveTo>
                    <a:pt x="233172" y="358140"/>
                  </a:moveTo>
                  <a:lnTo>
                    <a:pt x="233172" y="303276"/>
                  </a:lnTo>
                  <a:lnTo>
                    <a:pt x="203454" y="303276"/>
                  </a:lnTo>
                  <a:lnTo>
                    <a:pt x="203453" y="64770"/>
                  </a:lnTo>
                  <a:lnTo>
                    <a:pt x="201965" y="72366"/>
                  </a:lnTo>
                  <a:lnTo>
                    <a:pt x="197834" y="78676"/>
                  </a:lnTo>
                  <a:lnTo>
                    <a:pt x="191559" y="82986"/>
                  </a:lnTo>
                  <a:lnTo>
                    <a:pt x="183642" y="84582"/>
                  </a:lnTo>
                  <a:lnTo>
                    <a:pt x="176045" y="82986"/>
                  </a:lnTo>
                  <a:lnTo>
                    <a:pt x="169735" y="78676"/>
                  </a:lnTo>
                  <a:lnTo>
                    <a:pt x="165425" y="72366"/>
                  </a:lnTo>
                  <a:lnTo>
                    <a:pt x="163829" y="64770"/>
                  </a:lnTo>
                  <a:lnTo>
                    <a:pt x="163830" y="134112"/>
                  </a:lnTo>
                  <a:lnTo>
                    <a:pt x="173736" y="134112"/>
                  </a:lnTo>
                  <a:lnTo>
                    <a:pt x="173736" y="358140"/>
                  </a:lnTo>
                  <a:lnTo>
                    <a:pt x="233172" y="358140"/>
                  </a:lnTo>
                  <a:close/>
                </a:path>
                <a:path w="378460" h="358139">
                  <a:moveTo>
                    <a:pt x="293370" y="358140"/>
                  </a:moveTo>
                  <a:lnTo>
                    <a:pt x="293370" y="303276"/>
                  </a:lnTo>
                  <a:lnTo>
                    <a:pt x="263652" y="303276"/>
                  </a:lnTo>
                  <a:lnTo>
                    <a:pt x="263652" y="358140"/>
                  </a:lnTo>
                  <a:lnTo>
                    <a:pt x="293370" y="358140"/>
                  </a:lnTo>
                  <a:close/>
                </a:path>
                <a:path w="378460" h="358139">
                  <a:moveTo>
                    <a:pt x="377952" y="358140"/>
                  </a:moveTo>
                  <a:lnTo>
                    <a:pt x="377952" y="337566"/>
                  </a:lnTo>
                  <a:lnTo>
                    <a:pt x="342900" y="313182"/>
                  </a:lnTo>
                  <a:lnTo>
                    <a:pt x="342900" y="303276"/>
                  </a:lnTo>
                  <a:lnTo>
                    <a:pt x="323088" y="303276"/>
                  </a:lnTo>
                  <a:lnTo>
                    <a:pt x="323088" y="358140"/>
                  </a:lnTo>
                  <a:lnTo>
                    <a:pt x="377952" y="358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672078" y="3032760"/>
              <a:ext cx="794385" cy="794385"/>
            </a:xfrm>
            <a:custGeom>
              <a:avLst/>
              <a:gdLst/>
              <a:ahLst/>
              <a:cxnLst/>
              <a:rect l="l" t="t" r="r" b="b"/>
              <a:pathLst>
                <a:path w="794385" h="794385">
                  <a:moveTo>
                    <a:pt x="794003" y="794004"/>
                  </a:moveTo>
                  <a:lnTo>
                    <a:pt x="794003" y="0"/>
                  </a:lnTo>
                  <a:lnTo>
                    <a:pt x="0" y="0"/>
                  </a:lnTo>
                  <a:lnTo>
                    <a:pt x="0" y="794004"/>
                  </a:lnTo>
                  <a:lnTo>
                    <a:pt x="794003" y="794004"/>
                  </a:lnTo>
                  <a:close/>
                </a:path>
              </a:pathLst>
            </a:custGeom>
            <a:solidFill>
              <a:srgbClr val="1D48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672078" y="4238244"/>
              <a:ext cx="794385" cy="793750"/>
            </a:xfrm>
            <a:custGeom>
              <a:avLst/>
              <a:gdLst/>
              <a:ahLst/>
              <a:cxnLst/>
              <a:rect l="l" t="t" r="r" b="b"/>
              <a:pathLst>
                <a:path w="794385" h="793750">
                  <a:moveTo>
                    <a:pt x="794003" y="793241"/>
                  </a:moveTo>
                  <a:lnTo>
                    <a:pt x="794003" y="0"/>
                  </a:lnTo>
                  <a:lnTo>
                    <a:pt x="0" y="0"/>
                  </a:lnTo>
                  <a:lnTo>
                    <a:pt x="0" y="793241"/>
                  </a:lnTo>
                  <a:lnTo>
                    <a:pt x="794003" y="793241"/>
                  </a:lnTo>
                  <a:close/>
                </a:path>
              </a:pathLst>
            </a:custGeom>
            <a:solidFill>
              <a:srgbClr val="00B7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863816" y="3189732"/>
              <a:ext cx="348615" cy="391160"/>
            </a:xfrm>
            <a:custGeom>
              <a:avLst/>
              <a:gdLst/>
              <a:ahLst/>
              <a:cxnLst/>
              <a:rect l="l" t="t" r="r" b="b"/>
              <a:pathLst>
                <a:path w="348614" h="391160">
                  <a:moveTo>
                    <a:pt x="247935" y="245097"/>
                  </a:moveTo>
                  <a:lnTo>
                    <a:pt x="247935" y="108203"/>
                  </a:lnTo>
                  <a:lnTo>
                    <a:pt x="238303" y="157912"/>
                  </a:lnTo>
                  <a:lnTo>
                    <a:pt x="218884" y="204692"/>
                  </a:lnTo>
                  <a:lnTo>
                    <a:pt x="191893" y="247614"/>
                  </a:lnTo>
                  <a:lnTo>
                    <a:pt x="159543" y="285749"/>
                  </a:lnTo>
                  <a:lnTo>
                    <a:pt x="106013" y="323278"/>
                  </a:lnTo>
                  <a:lnTo>
                    <a:pt x="44481" y="343661"/>
                  </a:lnTo>
                  <a:lnTo>
                    <a:pt x="36897" y="343697"/>
                  </a:lnTo>
                  <a:lnTo>
                    <a:pt x="27241" y="343947"/>
                  </a:lnTo>
                  <a:lnTo>
                    <a:pt x="18014" y="344626"/>
                  </a:lnTo>
                  <a:lnTo>
                    <a:pt x="11715" y="345947"/>
                  </a:lnTo>
                  <a:lnTo>
                    <a:pt x="4036" y="353722"/>
                  </a:lnTo>
                  <a:lnTo>
                    <a:pt x="0" y="364140"/>
                  </a:lnTo>
                  <a:lnTo>
                    <a:pt x="678" y="374987"/>
                  </a:lnTo>
                  <a:lnTo>
                    <a:pt x="7143" y="384047"/>
                  </a:lnTo>
                  <a:lnTo>
                    <a:pt x="26800" y="390894"/>
                  </a:lnTo>
                  <a:lnTo>
                    <a:pt x="52387" y="388524"/>
                  </a:lnTo>
                  <a:lnTo>
                    <a:pt x="99345" y="376427"/>
                  </a:lnTo>
                  <a:lnTo>
                    <a:pt x="143617" y="354052"/>
                  </a:lnTo>
                  <a:lnTo>
                    <a:pt x="183303" y="324318"/>
                  </a:lnTo>
                  <a:lnTo>
                    <a:pt x="217831" y="288453"/>
                  </a:lnTo>
                  <a:lnTo>
                    <a:pt x="246627" y="247683"/>
                  </a:lnTo>
                  <a:lnTo>
                    <a:pt x="247935" y="245097"/>
                  </a:lnTo>
                  <a:close/>
                </a:path>
                <a:path w="348614" h="391160">
                  <a:moveTo>
                    <a:pt x="348519" y="102869"/>
                  </a:moveTo>
                  <a:lnTo>
                    <a:pt x="345471" y="98297"/>
                  </a:lnTo>
                  <a:lnTo>
                    <a:pt x="345471" y="95249"/>
                  </a:lnTo>
                  <a:lnTo>
                    <a:pt x="332874" y="79081"/>
                  </a:lnTo>
                  <a:lnTo>
                    <a:pt x="309276" y="45910"/>
                  </a:lnTo>
                  <a:lnTo>
                    <a:pt x="285678" y="13596"/>
                  </a:lnTo>
                  <a:lnTo>
                    <a:pt x="273081" y="0"/>
                  </a:lnTo>
                  <a:lnTo>
                    <a:pt x="270033" y="3047"/>
                  </a:lnTo>
                  <a:lnTo>
                    <a:pt x="265461" y="5333"/>
                  </a:lnTo>
                  <a:lnTo>
                    <a:pt x="265461" y="7619"/>
                  </a:lnTo>
                  <a:lnTo>
                    <a:pt x="252829" y="23514"/>
                  </a:lnTo>
                  <a:lnTo>
                    <a:pt x="227837" y="55911"/>
                  </a:lnTo>
                  <a:lnTo>
                    <a:pt x="204704" y="88737"/>
                  </a:lnTo>
                  <a:lnTo>
                    <a:pt x="197643" y="105917"/>
                  </a:lnTo>
                  <a:lnTo>
                    <a:pt x="199929" y="108203"/>
                  </a:lnTo>
                  <a:lnTo>
                    <a:pt x="247935" y="108203"/>
                  </a:lnTo>
                  <a:lnTo>
                    <a:pt x="247935" y="245097"/>
                  </a:lnTo>
                  <a:lnTo>
                    <a:pt x="269118" y="203234"/>
                  </a:lnTo>
                  <a:lnTo>
                    <a:pt x="284731" y="156332"/>
                  </a:lnTo>
                  <a:lnTo>
                    <a:pt x="292893" y="108203"/>
                  </a:lnTo>
                  <a:lnTo>
                    <a:pt x="343185" y="108203"/>
                  </a:lnTo>
                  <a:lnTo>
                    <a:pt x="348519" y="102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2969" y="3439989"/>
              <a:ext cx="159829" cy="16057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0423" y="3258336"/>
              <a:ext cx="180022" cy="17980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814572" y="4539233"/>
              <a:ext cx="299720" cy="70485"/>
            </a:xfrm>
            <a:custGeom>
              <a:avLst/>
              <a:gdLst/>
              <a:ahLst/>
              <a:cxnLst/>
              <a:rect l="l" t="t" r="r" b="b"/>
              <a:pathLst>
                <a:path w="299720" h="70485">
                  <a:moveTo>
                    <a:pt x="0" y="40386"/>
                  </a:moveTo>
                  <a:lnTo>
                    <a:pt x="80010" y="40386"/>
                  </a:lnTo>
                  <a:lnTo>
                    <a:pt x="109728" y="50292"/>
                  </a:lnTo>
                  <a:lnTo>
                    <a:pt x="139446" y="0"/>
                  </a:lnTo>
                  <a:lnTo>
                    <a:pt x="169926" y="70104"/>
                  </a:lnTo>
                  <a:lnTo>
                    <a:pt x="199644" y="19812"/>
                  </a:lnTo>
                  <a:lnTo>
                    <a:pt x="230124" y="60198"/>
                  </a:lnTo>
                  <a:lnTo>
                    <a:pt x="240029" y="30480"/>
                  </a:lnTo>
                  <a:lnTo>
                    <a:pt x="259842" y="40386"/>
                  </a:lnTo>
                  <a:lnTo>
                    <a:pt x="269748" y="30480"/>
                  </a:lnTo>
                  <a:lnTo>
                    <a:pt x="289560" y="40386"/>
                  </a:lnTo>
                  <a:lnTo>
                    <a:pt x="299466" y="40386"/>
                  </a:lnTo>
                </a:path>
              </a:pathLst>
            </a:custGeom>
            <a:ln w="133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8582" y="4452556"/>
              <a:ext cx="252602" cy="253364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3854196" y="4409694"/>
              <a:ext cx="340360" cy="340360"/>
            </a:xfrm>
            <a:custGeom>
              <a:avLst/>
              <a:gdLst/>
              <a:ahLst/>
              <a:cxnLst/>
              <a:rect l="l" t="t" r="r" b="b"/>
              <a:pathLst>
                <a:path w="340360" h="340360">
                  <a:moveTo>
                    <a:pt x="0" y="139445"/>
                  </a:moveTo>
                  <a:lnTo>
                    <a:pt x="15032" y="94512"/>
                  </a:lnTo>
                  <a:lnTo>
                    <a:pt x="41440" y="56125"/>
                  </a:lnTo>
                  <a:lnTo>
                    <a:pt x="77248" y="26261"/>
                  </a:lnTo>
                  <a:lnTo>
                    <a:pt x="120481" y="6894"/>
                  </a:lnTo>
                  <a:lnTo>
                    <a:pt x="169164" y="0"/>
                  </a:lnTo>
                  <a:lnTo>
                    <a:pt x="214615" y="6025"/>
                  </a:lnTo>
                  <a:lnTo>
                    <a:pt x="255411" y="23057"/>
                  </a:lnTo>
                  <a:lnTo>
                    <a:pt x="289941" y="49529"/>
                  </a:lnTo>
                  <a:lnTo>
                    <a:pt x="316596" y="83876"/>
                  </a:lnTo>
                  <a:lnTo>
                    <a:pt x="333770" y="124530"/>
                  </a:lnTo>
                  <a:lnTo>
                    <a:pt x="339852" y="169925"/>
                  </a:lnTo>
                  <a:lnTo>
                    <a:pt x="333770" y="215056"/>
                  </a:lnTo>
                  <a:lnTo>
                    <a:pt x="316596" y="255636"/>
                  </a:lnTo>
                  <a:lnTo>
                    <a:pt x="289941" y="290036"/>
                  </a:lnTo>
                  <a:lnTo>
                    <a:pt x="255411" y="316625"/>
                  </a:lnTo>
                  <a:lnTo>
                    <a:pt x="214615" y="333773"/>
                  </a:lnTo>
                  <a:lnTo>
                    <a:pt x="169164" y="339851"/>
                  </a:lnTo>
                  <a:lnTo>
                    <a:pt x="120481" y="332951"/>
                  </a:lnTo>
                  <a:lnTo>
                    <a:pt x="77248" y="313541"/>
                  </a:lnTo>
                  <a:lnTo>
                    <a:pt x="41440" y="283561"/>
                  </a:lnTo>
                  <a:lnTo>
                    <a:pt x="15032" y="244949"/>
                  </a:lnTo>
                  <a:lnTo>
                    <a:pt x="0" y="199643"/>
                  </a:lnTo>
                </a:path>
              </a:pathLst>
            </a:custGeom>
            <a:ln w="133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214622" y="4579620"/>
              <a:ext cx="80010" cy="0"/>
            </a:xfrm>
            <a:custGeom>
              <a:avLst/>
              <a:gdLst/>
              <a:ahLst/>
              <a:cxnLst/>
              <a:rect l="l" t="t" r="r" b="b"/>
              <a:pathLst>
                <a:path w="80010" h="0">
                  <a:moveTo>
                    <a:pt x="0" y="0"/>
                  </a:moveTo>
                  <a:lnTo>
                    <a:pt x="80010" y="0"/>
                  </a:lnTo>
                </a:path>
              </a:pathLst>
            </a:custGeom>
            <a:ln w="133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8038" y="4672774"/>
              <a:ext cx="174497" cy="175260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7E7E7E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7E7E7E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7E7E7E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7E7E7E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7E7E7E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7E7E7E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7E7E7E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5"/>
              <a:t> </a:t>
            </a:r>
            <a:r>
              <a:rPr dirty="0"/>
              <a:t>KPMG</a:t>
            </a:r>
            <a:r>
              <a:rPr dirty="0" spc="30"/>
              <a:t> </a:t>
            </a:r>
            <a:r>
              <a:rPr dirty="0"/>
              <a:t>LLP,</a:t>
            </a:r>
            <a:r>
              <a:rPr dirty="0" spc="55"/>
              <a:t> </a:t>
            </a:r>
            <a:r>
              <a:rPr dirty="0"/>
              <a:t>an</a:t>
            </a:r>
            <a:r>
              <a:rPr dirty="0" spc="50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5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7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75"/>
              <a:t> </a:t>
            </a:r>
            <a:r>
              <a:rPr dirty="0"/>
              <a:t>organization</a:t>
            </a:r>
            <a:r>
              <a:rPr dirty="0" spc="8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8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5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65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0"/>
              <a:t> </a:t>
            </a:r>
            <a:r>
              <a:rPr dirty="0"/>
              <a:t>reserved.</a:t>
            </a:r>
            <a:r>
              <a:rPr dirty="0" spc="60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0"/>
              <a:t> </a:t>
            </a:r>
            <a:r>
              <a:rPr dirty="0"/>
              <a:t>and</a:t>
            </a:r>
            <a:r>
              <a:rPr dirty="0" spc="65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55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0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independent</a:t>
            </a:r>
            <a:r>
              <a:rPr dirty="0" spc="70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 spc="-10"/>
              <a:t>organization.</a:t>
            </a: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22</a:t>
            </a:fld>
          </a:p>
        </p:txBody>
      </p:sp>
      <p:sp>
        <p:nvSpPr>
          <p:cNvPr id="26" name="object 2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5530215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445">
                <a:solidFill>
                  <a:srgbClr val="00328D"/>
                </a:solidFill>
              </a:rPr>
              <a:t>07</a:t>
            </a:r>
            <a:r>
              <a:rPr dirty="0" sz="4600" spc="-135">
                <a:solidFill>
                  <a:srgbClr val="00328D"/>
                </a:solidFill>
              </a:rPr>
              <a:t> </a:t>
            </a:r>
            <a:r>
              <a:rPr dirty="0" sz="4600" spc="-570">
                <a:solidFill>
                  <a:srgbClr val="00328D"/>
                </a:solidFill>
              </a:rPr>
              <a:t>Lessons</a:t>
            </a:r>
            <a:r>
              <a:rPr dirty="0" sz="4600" spc="-595">
                <a:solidFill>
                  <a:srgbClr val="00328D"/>
                </a:solidFill>
              </a:rPr>
              <a:t> </a:t>
            </a:r>
            <a:r>
              <a:rPr dirty="0" sz="4600" spc="-640">
                <a:solidFill>
                  <a:srgbClr val="00328D"/>
                </a:solidFill>
              </a:rPr>
              <a:t>From</a:t>
            </a:r>
            <a:r>
              <a:rPr dirty="0" sz="4600" spc="-590">
                <a:solidFill>
                  <a:srgbClr val="00328D"/>
                </a:solidFill>
              </a:rPr>
              <a:t> </a:t>
            </a:r>
            <a:r>
              <a:rPr dirty="0" sz="4600" spc="-575">
                <a:solidFill>
                  <a:srgbClr val="00328D"/>
                </a:solidFill>
              </a:rPr>
              <a:t>Orange</a:t>
            </a:r>
            <a:r>
              <a:rPr dirty="0" sz="4600" spc="-595">
                <a:solidFill>
                  <a:srgbClr val="00328D"/>
                </a:solidFill>
              </a:rPr>
              <a:t> </a:t>
            </a:r>
            <a:r>
              <a:rPr dirty="0" sz="4600" spc="-575">
                <a:solidFill>
                  <a:srgbClr val="00328D"/>
                </a:solidFill>
              </a:rPr>
              <a:t>County</a:t>
            </a:r>
            <a:endParaRPr sz="4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36574" y="3789679"/>
            <a:ext cx="1145540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10" b="1">
                <a:solidFill>
                  <a:srgbClr val="FFFFFF"/>
                </a:solidFill>
                <a:latin typeface="Arial"/>
                <a:cs typeface="Arial"/>
              </a:rPr>
              <a:t>home.kpmg/ca</a:t>
            </a:r>
            <a:endParaRPr sz="125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066038" y="3313175"/>
            <a:ext cx="1588770" cy="371475"/>
          </a:xfrm>
          <a:custGeom>
            <a:avLst/>
            <a:gdLst/>
            <a:ahLst/>
            <a:cxnLst/>
            <a:rect l="l" t="t" r="r" b="b"/>
            <a:pathLst>
              <a:path w="1588770" h="371475">
                <a:moveTo>
                  <a:pt x="368808" y="27432"/>
                </a:moveTo>
                <a:lnTo>
                  <a:pt x="366560" y="16078"/>
                </a:lnTo>
                <a:lnTo>
                  <a:pt x="360616" y="7429"/>
                </a:lnTo>
                <a:lnTo>
                  <a:pt x="352082" y="1930"/>
                </a:lnTo>
                <a:lnTo>
                  <a:pt x="342138" y="0"/>
                </a:lnTo>
                <a:lnTo>
                  <a:pt x="314706" y="0"/>
                </a:lnTo>
                <a:lnTo>
                  <a:pt x="314706" y="220218"/>
                </a:lnTo>
                <a:lnTo>
                  <a:pt x="314706" y="316230"/>
                </a:lnTo>
                <a:lnTo>
                  <a:pt x="259842" y="316230"/>
                </a:lnTo>
                <a:lnTo>
                  <a:pt x="259842" y="230886"/>
                </a:lnTo>
                <a:lnTo>
                  <a:pt x="259410" y="214312"/>
                </a:lnTo>
                <a:lnTo>
                  <a:pt x="256413" y="199364"/>
                </a:lnTo>
                <a:lnTo>
                  <a:pt x="248259" y="188569"/>
                </a:lnTo>
                <a:lnTo>
                  <a:pt x="232410" y="184404"/>
                </a:lnTo>
                <a:lnTo>
                  <a:pt x="214426" y="188201"/>
                </a:lnTo>
                <a:lnTo>
                  <a:pt x="204470" y="198247"/>
                </a:lnTo>
                <a:lnTo>
                  <a:pt x="204470" y="198526"/>
                </a:lnTo>
                <a:lnTo>
                  <a:pt x="200469" y="212051"/>
                </a:lnTo>
                <a:lnTo>
                  <a:pt x="199644" y="227838"/>
                </a:lnTo>
                <a:lnTo>
                  <a:pt x="199644" y="316230"/>
                </a:lnTo>
                <a:lnTo>
                  <a:pt x="144780" y="316230"/>
                </a:lnTo>
                <a:lnTo>
                  <a:pt x="144780" y="140208"/>
                </a:lnTo>
                <a:lnTo>
                  <a:pt x="196596" y="140208"/>
                </a:lnTo>
                <a:lnTo>
                  <a:pt x="196596" y="164592"/>
                </a:lnTo>
                <a:lnTo>
                  <a:pt x="204470" y="153200"/>
                </a:lnTo>
                <a:lnTo>
                  <a:pt x="215646" y="143738"/>
                </a:lnTo>
                <a:lnTo>
                  <a:pt x="230238" y="137274"/>
                </a:lnTo>
                <a:lnTo>
                  <a:pt x="248259" y="134899"/>
                </a:lnTo>
                <a:lnTo>
                  <a:pt x="248412" y="134874"/>
                </a:lnTo>
                <a:lnTo>
                  <a:pt x="281914" y="141249"/>
                </a:lnTo>
                <a:lnTo>
                  <a:pt x="302133" y="158978"/>
                </a:lnTo>
                <a:lnTo>
                  <a:pt x="312051" y="185991"/>
                </a:lnTo>
                <a:lnTo>
                  <a:pt x="314706" y="220218"/>
                </a:lnTo>
                <a:lnTo>
                  <a:pt x="314706" y="0"/>
                </a:lnTo>
                <a:lnTo>
                  <a:pt x="114300" y="0"/>
                </a:lnTo>
                <a:lnTo>
                  <a:pt x="114300" y="82296"/>
                </a:lnTo>
                <a:lnTo>
                  <a:pt x="111531" y="95453"/>
                </a:lnTo>
                <a:lnTo>
                  <a:pt x="108966" y="99098"/>
                </a:lnTo>
                <a:lnTo>
                  <a:pt x="108966" y="140208"/>
                </a:lnTo>
                <a:lnTo>
                  <a:pt x="108966" y="316230"/>
                </a:lnTo>
                <a:lnTo>
                  <a:pt x="54102" y="316230"/>
                </a:lnTo>
                <a:lnTo>
                  <a:pt x="54102" y="140208"/>
                </a:lnTo>
                <a:lnTo>
                  <a:pt x="108966" y="140208"/>
                </a:lnTo>
                <a:lnTo>
                  <a:pt x="108966" y="99098"/>
                </a:lnTo>
                <a:lnTo>
                  <a:pt x="104203" y="105829"/>
                </a:lnTo>
                <a:lnTo>
                  <a:pt x="93726" y="112623"/>
                </a:lnTo>
                <a:lnTo>
                  <a:pt x="81534" y="115062"/>
                </a:lnTo>
                <a:lnTo>
                  <a:pt x="69659" y="112623"/>
                </a:lnTo>
                <a:lnTo>
                  <a:pt x="59143" y="105829"/>
                </a:lnTo>
                <a:lnTo>
                  <a:pt x="51625" y="95453"/>
                </a:lnTo>
                <a:lnTo>
                  <a:pt x="48768" y="82296"/>
                </a:lnTo>
                <a:lnTo>
                  <a:pt x="51625" y="70472"/>
                </a:lnTo>
                <a:lnTo>
                  <a:pt x="59143" y="60769"/>
                </a:lnTo>
                <a:lnTo>
                  <a:pt x="69659" y="54229"/>
                </a:lnTo>
                <a:lnTo>
                  <a:pt x="81534" y="51816"/>
                </a:lnTo>
                <a:lnTo>
                  <a:pt x="93726" y="54229"/>
                </a:lnTo>
                <a:lnTo>
                  <a:pt x="104203" y="60769"/>
                </a:lnTo>
                <a:lnTo>
                  <a:pt x="111531" y="70472"/>
                </a:lnTo>
                <a:lnTo>
                  <a:pt x="114300" y="82296"/>
                </a:lnTo>
                <a:lnTo>
                  <a:pt x="114300" y="0"/>
                </a:lnTo>
                <a:lnTo>
                  <a:pt x="26670" y="0"/>
                </a:lnTo>
                <a:lnTo>
                  <a:pt x="15748" y="1930"/>
                </a:lnTo>
                <a:lnTo>
                  <a:pt x="7327" y="7429"/>
                </a:lnTo>
                <a:lnTo>
                  <a:pt x="1905" y="16078"/>
                </a:lnTo>
                <a:lnTo>
                  <a:pt x="0" y="27432"/>
                </a:lnTo>
                <a:lnTo>
                  <a:pt x="0" y="343662"/>
                </a:lnTo>
                <a:lnTo>
                  <a:pt x="1905" y="355028"/>
                </a:lnTo>
                <a:lnTo>
                  <a:pt x="7327" y="363664"/>
                </a:lnTo>
                <a:lnTo>
                  <a:pt x="15748" y="369176"/>
                </a:lnTo>
                <a:lnTo>
                  <a:pt x="26670" y="371094"/>
                </a:lnTo>
                <a:lnTo>
                  <a:pt x="48768" y="371094"/>
                </a:lnTo>
                <a:lnTo>
                  <a:pt x="54102" y="371094"/>
                </a:lnTo>
                <a:lnTo>
                  <a:pt x="342138" y="371094"/>
                </a:lnTo>
                <a:lnTo>
                  <a:pt x="352082" y="369176"/>
                </a:lnTo>
                <a:lnTo>
                  <a:pt x="360616" y="363664"/>
                </a:lnTo>
                <a:lnTo>
                  <a:pt x="366560" y="355028"/>
                </a:lnTo>
                <a:lnTo>
                  <a:pt x="368808" y="343662"/>
                </a:lnTo>
                <a:lnTo>
                  <a:pt x="368808" y="27432"/>
                </a:lnTo>
                <a:close/>
              </a:path>
              <a:path w="1588770" h="371475">
                <a:moveTo>
                  <a:pt x="776478" y="27432"/>
                </a:moveTo>
                <a:lnTo>
                  <a:pt x="774115" y="16078"/>
                </a:lnTo>
                <a:lnTo>
                  <a:pt x="767905" y="7429"/>
                </a:lnTo>
                <a:lnTo>
                  <a:pt x="759117" y="1930"/>
                </a:lnTo>
                <a:lnTo>
                  <a:pt x="749046" y="0"/>
                </a:lnTo>
                <a:lnTo>
                  <a:pt x="723900" y="0"/>
                </a:lnTo>
                <a:lnTo>
                  <a:pt x="723900" y="104394"/>
                </a:lnTo>
                <a:lnTo>
                  <a:pt x="717994" y="112483"/>
                </a:lnTo>
                <a:lnTo>
                  <a:pt x="711606" y="120497"/>
                </a:lnTo>
                <a:lnTo>
                  <a:pt x="704494" y="128079"/>
                </a:lnTo>
                <a:lnTo>
                  <a:pt x="696468" y="134874"/>
                </a:lnTo>
                <a:lnTo>
                  <a:pt x="696468" y="140208"/>
                </a:lnTo>
                <a:lnTo>
                  <a:pt x="690257" y="183730"/>
                </a:lnTo>
                <a:lnTo>
                  <a:pt x="671741" y="225336"/>
                </a:lnTo>
                <a:lnTo>
                  <a:pt x="640994" y="260591"/>
                </a:lnTo>
                <a:lnTo>
                  <a:pt x="598144" y="285000"/>
                </a:lnTo>
                <a:lnTo>
                  <a:pt x="543306" y="294132"/>
                </a:lnTo>
                <a:lnTo>
                  <a:pt x="521449" y="292582"/>
                </a:lnTo>
                <a:lnTo>
                  <a:pt x="500532" y="287947"/>
                </a:lnTo>
                <a:lnTo>
                  <a:pt x="480822" y="280390"/>
                </a:lnTo>
                <a:lnTo>
                  <a:pt x="480618" y="280314"/>
                </a:lnTo>
                <a:lnTo>
                  <a:pt x="461772" y="269748"/>
                </a:lnTo>
                <a:lnTo>
                  <a:pt x="472440" y="269748"/>
                </a:lnTo>
                <a:lnTo>
                  <a:pt x="475792" y="269722"/>
                </a:lnTo>
                <a:lnTo>
                  <a:pt x="527126" y="256895"/>
                </a:lnTo>
                <a:lnTo>
                  <a:pt x="541020" y="247650"/>
                </a:lnTo>
                <a:lnTo>
                  <a:pt x="525132" y="244690"/>
                </a:lnTo>
                <a:lnTo>
                  <a:pt x="511111" y="236512"/>
                </a:lnTo>
                <a:lnTo>
                  <a:pt x="499656" y="224193"/>
                </a:lnTo>
                <a:lnTo>
                  <a:pt x="491490" y="208788"/>
                </a:lnTo>
                <a:lnTo>
                  <a:pt x="494538" y="211836"/>
                </a:lnTo>
                <a:lnTo>
                  <a:pt x="505206" y="211836"/>
                </a:lnTo>
                <a:lnTo>
                  <a:pt x="510540" y="208788"/>
                </a:lnTo>
                <a:lnTo>
                  <a:pt x="515874" y="208788"/>
                </a:lnTo>
                <a:lnTo>
                  <a:pt x="498792" y="201879"/>
                </a:lnTo>
                <a:lnTo>
                  <a:pt x="485013" y="190030"/>
                </a:lnTo>
                <a:lnTo>
                  <a:pt x="475792" y="174612"/>
                </a:lnTo>
                <a:lnTo>
                  <a:pt x="472440" y="156972"/>
                </a:lnTo>
                <a:lnTo>
                  <a:pt x="480618" y="159207"/>
                </a:lnTo>
                <a:lnTo>
                  <a:pt x="480822" y="159258"/>
                </a:lnTo>
                <a:lnTo>
                  <a:pt x="489204" y="162306"/>
                </a:lnTo>
                <a:lnTo>
                  <a:pt x="496824" y="162306"/>
                </a:lnTo>
                <a:lnTo>
                  <a:pt x="487222" y="152946"/>
                </a:lnTo>
                <a:lnTo>
                  <a:pt x="479488" y="142214"/>
                </a:lnTo>
                <a:lnTo>
                  <a:pt x="474319" y="130492"/>
                </a:lnTo>
                <a:lnTo>
                  <a:pt x="472440" y="118110"/>
                </a:lnTo>
                <a:lnTo>
                  <a:pt x="472998" y="110502"/>
                </a:lnTo>
                <a:lnTo>
                  <a:pt x="474624" y="103543"/>
                </a:lnTo>
                <a:lnTo>
                  <a:pt x="477253" y="97002"/>
                </a:lnTo>
                <a:lnTo>
                  <a:pt x="480822" y="90678"/>
                </a:lnTo>
                <a:lnTo>
                  <a:pt x="503301" y="112649"/>
                </a:lnTo>
                <a:lnTo>
                  <a:pt x="529297" y="129260"/>
                </a:lnTo>
                <a:lnTo>
                  <a:pt x="558292" y="140296"/>
                </a:lnTo>
                <a:lnTo>
                  <a:pt x="589788" y="145542"/>
                </a:lnTo>
                <a:lnTo>
                  <a:pt x="589788" y="134874"/>
                </a:lnTo>
                <a:lnTo>
                  <a:pt x="594169" y="113334"/>
                </a:lnTo>
                <a:lnTo>
                  <a:pt x="606069" y="95631"/>
                </a:lnTo>
                <a:lnTo>
                  <a:pt x="623531" y="83654"/>
                </a:lnTo>
                <a:lnTo>
                  <a:pt x="644652" y="79248"/>
                </a:lnTo>
                <a:lnTo>
                  <a:pt x="654900" y="80695"/>
                </a:lnTo>
                <a:lnTo>
                  <a:pt x="664933" y="84493"/>
                </a:lnTo>
                <a:lnTo>
                  <a:pt x="674547" y="89865"/>
                </a:lnTo>
                <a:lnTo>
                  <a:pt x="683514" y="96012"/>
                </a:lnTo>
                <a:lnTo>
                  <a:pt x="700747" y="91541"/>
                </a:lnTo>
                <a:lnTo>
                  <a:pt x="709117" y="88836"/>
                </a:lnTo>
                <a:lnTo>
                  <a:pt x="716280" y="85344"/>
                </a:lnTo>
                <a:lnTo>
                  <a:pt x="713041" y="93383"/>
                </a:lnTo>
                <a:lnTo>
                  <a:pt x="708088" y="101066"/>
                </a:lnTo>
                <a:lnTo>
                  <a:pt x="701700" y="107746"/>
                </a:lnTo>
                <a:lnTo>
                  <a:pt x="694182" y="112776"/>
                </a:lnTo>
                <a:lnTo>
                  <a:pt x="700747" y="112331"/>
                </a:lnTo>
                <a:lnTo>
                  <a:pt x="702246" y="112217"/>
                </a:lnTo>
                <a:lnTo>
                  <a:pt x="710184" y="110591"/>
                </a:lnTo>
                <a:lnTo>
                  <a:pt x="716280" y="108407"/>
                </a:lnTo>
                <a:lnTo>
                  <a:pt x="717537" y="107962"/>
                </a:lnTo>
                <a:lnTo>
                  <a:pt x="723900" y="104394"/>
                </a:lnTo>
                <a:lnTo>
                  <a:pt x="723900" y="0"/>
                </a:lnTo>
                <a:lnTo>
                  <a:pt x="431292" y="0"/>
                </a:lnTo>
                <a:lnTo>
                  <a:pt x="421690" y="1930"/>
                </a:lnTo>
                <a:lnTo>
                  <a:pt x="413956" y="7429"/>
                </a:lnTo>
                <a:lnTo>
                  <a:pt x="408787" y="16078"/>
                </a:lnTo>
                <a:lnTo>
                  <a:pt x="406908" y="27432"/>
                </a:lnTo>
                <a:lnTo>
                  <a:pt x="406908" y="343662"/>
                </a:lnTo>
                <a:lnTo>
                  <a:pt x="408787" y="355028"/>
                </a:lnTo>
                <a:lnTo>
                  <a:pt x="413956" y="363664"/>
                </a:lnTo>
                <a:lnTo>
                  <a:pt x="421690" y="369176"/>
                </a:lnTo>
                <a:lnTo>
                  <a:pt x="431292" y="371094"/>
                </a:lnTo>
                <a:lnTo>
                  <a:pt x="461772" y="371094"/>
                </a:lnTo>
                <a:lnTo>
                  <a:pt x="723900" y="371094"/>
                </a:lnTo>
                <a:lnTo>
                  <a:pt x="749046" y="371094"/>
                </a:lnTo>
                <a:lnTo>
                  <a:pt x="759117" y="369176"/>
                </a:lnTo>
                <a:lnTo>
                  <a:pt x="767905" y="363664"/>
                </a:lnTo>
                <a:lnTo>
                  <a:pt x="774115" y="355028"/>
                </a:lnTo>
                <a:lnTo>
                  <a:pt x="776478" y="343662"/>
                </a:lnTo>
                <a:lnTo>
                  <a:pt x="776478" y="27432"/>
                </a:lnTo>
                <a:close/>
              </a:path>
              <a:path w="1588770" h="371475">
                <a:moveTo>
                  <a:pt x="1034034" y="183642"/>
                </a:moveTo>
                <a:lnTo>
                  <a:pt x="966216" y="144780"/>
                </a:lnTo>
                <a:lnTo>
                  <a:pt x="966216" y="226314"/>
                </a:lnTo>
                <a:lnTo>
                  <a:pt x="1034034" y="183642"/>
                </a:lnTo>
                <a:close/>
              </a:path>
              <a:path w="1588770" h="371475">
                <a:moveTo>
                  <a:pt x="1183386" y="27432"/>
                </a:moveTo>
                <a:lnTo>
                  <a:pt x="1181341" y="16078"/>
                </a:lnTo>
                <a:lnTo>
                  <a:pt x="1175664" y="7429"/>
                </a:lnTo>
                <a:lnTo>
                  <a:pt x="1166990" y="1930"/>
                </a:lnTo>
                <a:lnTo>
                  <a:pt x="1155954" y="0"/>
                </a:lnTo>
                <a:lnTo>
                  <a:pt x="1123188" y="0"/>
                </a:lnTo>
                <a:lnTo>
                  <a:pt x="1123188" y="128778"/>
                </a:lnTo>
                <a:lnTo>
                  <a:pt x="1123188" y="241554"/>
                </a:lnTo>
                <a:lnTo>
                  <a:pt x="1120267" y="255511"/>
                </a:lnTo>
                <a:lnTo>
                  <a:pt x="1112418" y="266890"/>
                </a:lnTo>
                <a:lnTo>
                  <a:pt x="1101001" y="274561"/>
                </a:lnTo>
                <a:lnTo>
                  <a:pt x="1087374" y="277368"/>
                </a:lnTo>
                <a:lnTo>
                  <a:pt x="917448" y="277368"/>
                </a:lnTo>
                <a:lnTo>
                  <a:pt x="902487" y="274561"/>
                </a:lnTo>
                <a:lnTo>
                  <a:pt x="890397" y="266890"/>
                </a:lnTo>
                <a:lnTo>
                  <a:pt x="882294" y="255511"/>
                </a:lnTo>
                <a:lnTo>
                  <a:pt x="879348" y="241554"/>
                </a:lnTo>
                <a:lnTo>
                  <a:pt x="879348" y="128778"/>
                </a:lnTo>
                <a:lnTo>
                  <a:pt x="882294" y="115150"/>
                </a:lnTo>
                <a:lnTo>
                  <a:pt x="890397" y="103733"/>
                </a:lnTo>
                <a:lnTo>
                  <a:pt x="902487" y="95885"/>
                </a:lnTo>
                <a:lnTo>
                  <a:pt x="917448" y="92964"/>
                </a:lnTo>
                <a:lnTo>
                  <a:pt x="1087374" y="92964"/>
                </a:lnTo>
                <a:lnTo>
                  <a:pt x="1101001" y="95885"/>
                </a:lnTo>
                <a:lnTo>
                  <a:pt x="1112418" y="103733"/>
                </a:lnTo>
                <a:lnTo>
                  <a:pt x="1120267" y="115150"/>
                </a:lnTo>
                <a:lnTo>
                  <a:pt x="1123188" y="128778"/>
                </a:lnTo>
                <a:lnTo>
                  <a:pt x="1123188" y="0"/>
                </a:lnTo>
                <a:lnTo>
                  <a:pt x="841248" y="0"/>
                </a:lnTo>
                <a:lnTo>
                  <a:pt x="831164" y="1930"/>
                </a:lnTo>
                <a:lnTo>
                  <a:pt x="822388" y="7429"/>
                </a:lnTo>
                <a:lnTo>
                  <a:pt x="816165" y="16078"/>
                </a:lnTo>
                <a:lnTo>
                  <a:pt x="813816" y="27432"/>
                </a:lnTo>
                <a:lnTo>
                  <a:pt x="813816" y="343662"/>
                </a:lnTo>
                <a:lnTo>
                  <a:pt x="816165" y="355028"/>
                </a:lnTo>
                <a:lnTo>
                  <a:pt x="822388" y="363664"/>
                </a:lnTo>
                <a:lnTo>
                  <a:pt x="831164" y="369176"/>
                </a:lnTo>
                <a:lnTo>
                  <a:pt x="841248" y="371094"/>
                </a:lnTo>
                <a:lnTo>
                  <a:pt x="879348" y="371094"/>
                </a:lnTo>
                <a:lnTo>
                  <a:pt x="1123188" y="371094"/>
                </a:lnTo>
                <a:lnTo>
                  <a:pt x="1155954" y="371094"/>
                </a:lnTo>
                <a:lnTo>
                  <a:pt x="1166990" y="369176"/>
                </a:lnTo>
                <a:lnTo>
                  <a:pt x="1175664" y="363664"/>
                </a:lnTo>
                <a:lnTo>
                  <a:pt x="1181341" y="355028"/>
                </a:lnTo>
                <a:lnTo>
                  <a:pt x="1183386" y="343662"/>
                </a:lnTo>
                <a:lnTo>
                  <a:pt x="1183386" y="27432"/>
                </a:lnTo>
                <a:close/>
              </a:path>
              <a:path w="1588770" h="371475">
                <a:moveTo>
                  <a:pt x="1443990" y="185166"/>
                </a:moveTo>
                <a:lnTo>
                  <a:pt x="1441119" y="168414"/>
                </a:lnTo>
                <a:lnTo>
                  <a:pt x="1433029" y="154597"/>
                </a:lnTo>
                <a:lnTo>
                  <a:pt x="1420520" y="145199"/>
                </a:lnTo>
                <a:lnTo>
                  <a:pt x="1404366" y="141732"/>
                </a:lnTo>
                <a:lnTo>
                  <a:pt x="1388046" y="145199"/>
                </a:lnTo>
                <a:lnTo>
                  <a:pt x="1374457" y="154597"/>
                </a:lnTo>
                <a:lnTo>
                  <a:pt x="1365135" y="168414"/>
                </a:lnTo>
                <a:lnTo>
                  <a:pt x="1361694" y="185166"/>
                </a:lnTo>
                <a:lnTo>
                  <a:pt x="1365135" y="202247"/>
                </a:lnTo>
                <a:lnTo>
                  <a:pt x="1374457" y="216027"/>
                </a:lnTo>
                <a:lnTo>
                  <a:pt x="1388046" y="225247"/>
                </a:lnTo>
                <a:lnTo>
                  <a:pt x="1404366" y="228600"/>
                </a:lnTo>
                <a:lnTo>
                  <a:pt x="1420520" y="225247"/>
                </a:lnTo>
                <a:lnTo>
                  <a:pt x="1433029" y="216027"/>
                </a:lnTo>
                <a:lnTo>
                  <a:pt x="1441119" y="202247"/>
                </a:lnTo>
                <a:lnTo>
                  <a:pt x="1443990" y="185166"/>
                </a:lnTo>
                <a:close/>
              </a:path>
              <a:path w="1588770" h="371475">
                <a:moveTo>
                  <a:pt x="1510284" y="134112"/>
                </a:moveTo>
                <a:lnTo>
                  <a:pt x="1506093" y="111645"/>
                </a:lnTo>
                <a:lnTo>
                  <a:pt x="1494561" y="92684"/>
                </a:lnTo>
                <a:lnTo>
                  <a:pt x="1490472" y="89611"/>
                </a:lnTo>
                <a:lnTo>
                  <a:pt x="1490472" y="106680"/>
                </a:lnTo>
                <a:lnTo>
                  <a:pt x="1490472" y="126492"/>
                </a:lnTo>
                <a:lnTo>
                  <a:pt x="1482852" y="137922"/>
                </a:lnTo>
                <a:lnTo>
                  <a:pt x="1475232" y="137922"/>
                </a:lnTo>
                <a:lnTo>
                  <a:pt x="1471422" y="137045"/>
                </a:lnTo>
                <a:lnTo>
                  <a:pt x="1471422" y="185166"/>
                </a:lnTo>
                <a:lnTo>
                  <a:pt x="1465973" y="213080"/>
                </a:lnTo>
                <a:lnTo>
                  <a:pt x="1451317" y="235839"/>
                </a:lnTo>
                <a:lnTo>
                  <a:pt x="1429943" y="251180"/>
                </a:lnTo>
                <a:lnTo>
                  <a:pt x="1404366" y="256794"/>
                </a:lnTo>
                <a:lnTo>
                  <a:pt x="1377010" y="251180"/>
                </a:lnTo>
                <a:lnTo>
                  <a:pt x="1354734" y="235839"/>
                </a:lnTo>
                <a:lnTo>
                  <a:pt x="1339748" y="213080"/>
                </a:lnTo>
                <a:lnTo>
                  <a:pt x="1334262" y="185166"/>
                </a:lnTo>
                <a:lnTo>
                  <a:pt x="1339748" y="157708"/>
                </a:lnTo>
                <a:lnTo>
                  <a:pt x="1354734" y="135166"/>
                </a:lnTo>
                <a:lnTo>
                  <a:pt x="1377010" y="119913"/>
                </a:lnTo>
                <a:lnTo>
                  <a:pt x="1404366" y="114300"/>
                </a:lnTo>
                <a:lnTo>
                  <a:pt x="1429943" y="119913"/>
                </a:lnTo>
                <a:lnTo>
                  <a:pt x="1451317" y="135166"/>
                </a:lnTo>
                <a:lnTo>
                  <a:pt x="1455420" y="141465"/>
                </a:lnTo>
                <a:lnTo>
                  <a:pt x="1465973" y="157708"/>
                </a:lnTo>
                <a:lnTo>
                  <a:pt x="1471422" y="185166"/>
                </a:lnTo>
                <a:lnTo>
                  <a:pt x="1471422" y="137045"/>
                </a:lnTo>
                <a:lnTo>
                  <a:pt x="1466989" y="136017"/>
                </a:lnTo>
                <a:lnTo>
                  <a:pt x="1460754" y="131165"/>
                </a:lnTo>
                <a:lnTo>
                  <a:pt x="1456791" y="124752"/>
                </a:lnTo>
                <a:lnTo>
                  <a:pt x="1455420" y="118110"/>
                </a:lnTo>
                <a:lnTo>
                  <a:pt x="1456791" y="110197"/>
                </a:lnTo>
                <a:lnTo>
                  <a:pt x="1460754" y="103924"/>
                </a:lnTo>
                <a:lnTo>
                  <a:pt x="1466989" y="99796"/>
                </a:lnTo>
                <a:lnTo>
                  <a:pt x="1475232" y="98298"/>
                </a:lnTo>
                <a:lnTo>
                  <a:pt x="1482852" y="98298"/>
                </a:lnTo>
                <a:lnTo>
                  <a:pt x="1490472" y="106680"/>
                </a:lnTo>
                <a:lnTo>
                  <a:pt x="1490472" y="89611"/>
                </a:lnTo>
                <a:lnTo>
                  <a:pt x="1477162" y="79578"/>
                </a:lnTo>
                <a:lnTo>
                  <a:pt x="1455420" y="74676"/>
                </a:lnTo>
                <a:lnTo>
                  <a:pt x="1354074" y="74676"/>
                </a:lnTo>
                <a:lnTo>
                  <a:pt x="1329791" y="79578"/>
                </a:lnTo>
                <a:lnTo>
                  <a:pt x="1311300" y="92684"/>
                </a:lnTo>
                <a:lnTo>
                  <a:pt x="1299527" y="111645"/>
                </a:lnTo>
                <a:lnTo>
                  <a:pt x="1295400" y="134112"/>
                </a:lnTo>
                <a:lnTo>
                  <a:pt x="1295400" y="236982"/>
                </a:lnTo>
                <a:lnTo>
                  <a:pt x="1311300" y="278422"/>
                </a:lnTo>
                <a:lnTo>
                  <a:pt x="1354074" y="296418"/>
                </a:lnTo>
                <a:lnTo>
                  <a:pt x="1455420" y="296418"/>
                </a:lnTo>
                <a:lnTo>
                  <a:pt x="1494561" y="278422"/>
                </a:lnTo>
                <a:lnTo>
                  <a:pt x="1510284" y="236982"/>
                </a:lnTo>
                <a:lnTo>
                  <a:pt x="1510284" y="134112"/>
                </a:lnTo>
                <a:close/>
              </a:path>
              <a:path w="1588770" h="371475">
                <a:moveTo>
                  <a:pt x="1588770" y="27432"/>
                </a:moveTo>
                <a:lnTo>
                  <a:pt x="1586623" y="16395"/>
                </a:lnTo>
                <a:lnTo>
                  <a:pt x="1580769" y="7721"/>
                </a:lnTo>
                <a:lnTo>
                  <a:pt x="1572044" y="2044"/>
                </a:lnTo>
                <a:lnTo>
                  <a:pt x="1561338" y="0"/>
                </a:lnTo>
                <a:lnTo>
                  <a:pt x="1537716" y="0"/>
                </a:lnTo>
                <a:lnTo>
                  <a:pt x="1537716" y="134112"/>
                </a:lnTo>
                <a:lnTo>
                  <a:pt x="1537716" y="236982"/>
                </a:lnTo>
                <a:lnTo>
                  <a:pt x="1530959" y="270497"/>
                </a:lnTo>
                <a:lnTo>
                  <a:pt x="1512849" y="298132"/>
                </a:lnTo>
                <a:lnTo>
                  <a:pt x="1486598" y="316928"/>
                </a:lnTo>
                <a:lnTo>
                  <a:pt x="1455420" y="323850"/>
                </a:lnTo>
                <a:lnTo>
                  <a:pt x="1354074" y="323850"/>
                </a:lnTo>
                <a:lnTo>
                  <a:pt x="1320685" y="316928"/>
                </a:lnTo>
                <a:lnTo>
                  <a:pt x="1293304" y="298132"/>
                </a:lnTo>
                <a:lnTo>
                  <a:pt x="1274775" y="270497"/>
                </a:lnTo>
                <a:lnTo>
                  <a:pt x="1267968" y="236982"/>
                </a:lnTo>
                <a:lnTo>
                  <a:pt x="1267968" y="134112"/>
                </a:lnTo>
                <a:lnTo>
                  <a:pt x="1274775" y="101206"/>
                </a:lnTo>
                <a:lnTo>
                  <a:pt x="1293304" y="74866"/>
                </a:lnTo>
                <a:lnTo>
                  <a:pt x="1320685" y="57391"/>
                </a:lnTo>
                <a:lnTo>
                  <a:pt x="1354074" y="51054"/>
                </a:lnTo>
                <a:lnTo>
                  <a:pt x="1455420" y="51054"/>
                </a:lnTo>
                <a:lnTo>
                  <a:pt x="1486598" y="57391"/>
                </a:lnTo>
                <a:lnTo>
                  <a:pt x="1512849" y="74866"/>
                </a:lnTo>
                <a:lnTo>
                  <a:pt x="1530959" y="101206"/>
                </a:lnTo>
                <a:lnTo>
                  <a:pt x="1537716" y="134112"/>
                </a:lnTo>
                <a:lnTo>
                  <a:pt x="1537716" y="0"/>
                </a:lnTo>
                <a:lnTo>
                  <a:pt x="1248156" y="0"/>
                </a:lnTo>
                <a:lnTo>
                  <a:pt x="1237437" y="2044"/>
                </a:lnTo>
                <a:lnTo>
                  <a:pt x="1228725" y="7721"/>
                </a:lnTo>
                <a:lnTo>
                  <a:pt x="1222857" y="16395"/>
                </a:lnTo>
                <a:lnTo>
                  <a:pt x="1220724" y="27432"/>
                </a:lnTo>
                <a:lnTo>
                  <a:pt x="1220724" y="343662"/>
                </a:lnTo>
                <a:lnTo>
                  <a:pt x="1222857" y="354711"/>
                </a:lnTo>
                <a:lnTo>
                  <a:pt x="1228725" y="363385"/>
                </a:lnTo>
                <a:lnTo>
                  <a:pt x="1237437" y="369062"/>
                </a:lnTo>
                <a:lnTo>
                  <a:pt x="1248156" y="371094"/>
                </a:lnTo>
                <a:lnTo>
                  <a:pt x="1267968" y="371094"/>
                </a:lnTo>
                <a:lnTo>
                  <a:pt x="1537716" y="371094"/>
                </a:lnTo>
                <a:lnTo>
                  <a:pt x="1561338" y="371094"/>
                </a:lnTo>
                <a:lnTo>
                  <a:pt x="1572044" y="369062"/>
                </a:lnTo>
                <a:lnTo>
                  <a:pt x="1580769" y="363385"/>
                </a:lnTo>
                <a:lnTo>
                  <a:pt x="1586623" y="354711"/>
                </a:lnTo>
                <a:lnTo>
                  <a:pt x="1588770" y="343662"/>
                </a:lnTo>
                <a:lnTo>
                  <a:pt x="1588770" y="274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026667" y="5660389"/>
            <a:ext cx="6874509" cy="8172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9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LLP,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9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Ontario</a:t>
            </a:r>
            <a:r>
              <a:rPr dirty="0" sz="9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liability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dirty="0" sz="9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9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9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firm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9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dirty="0" sz="9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independent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9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affiliated</a:t>
            </a:r>
            <a:r>
              <a:rPr dirty="0" sz="9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9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Limited,</a:t>
            </a:r>
            <a:r>
              <a:rPr dirty="0" sz="9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dirty="0" sz="9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English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dirty="0" sz="9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guarantee.</a:t>
            </a: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dirty="0" sz="9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logo</a:t>
            </a:r>
            <a:r>
              <a:rPr dirty="0" sz="9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9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9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9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9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organization.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Document</a:t>
            </a:r>
            <a:r>
              <a:rPr dirty="0" sz="9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Classification:</a:t>
            </a:r>
            <a:r>
              <a:rPr dirty="0" sz="9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9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285750"/>
            <a:ext cx="12801600" cy="7200900"/>
          </a:xfrm>
          <a:custGeom>
            <a:avLst/>
            <a:gdLst/>
            <a:ahLst/>
            <a:cxnLst/>
            <a:rect l="l" t="t" r="r" b="b"/>
            <a:pathLst>
              <a:path w="12801600" h="7200900">
                <a:moveTo>
                  <a:pt x="12801219" y="7200900"/>
                </a:moveTo>
                <a:lnTo>
                  <a:pt x="12801219" y="0"/>
                </a:lnTo>
                <a:lnTo>
                  <a:pt x="0" y="0"/>
                </a:lnTo>
                <a:lnTo>
                  <a:pt x="0" y="7200900"/>
                </a:lnTo>
                <a:lnTo>
                  <a:pt x="12801219" y="7200900"/>
                </a:lnTo>
                <a:close/>
              </a:path>
            </a:pathLst>
          </a:custGeom>
          <a:solidFill>
            <a:srgbClr val="0B22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1D48E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846" y="6866381"/>
            <a:ext cx="509016" cy="20421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ACEAFF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ACEAFF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ACEAFF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ACEAFF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ACEAFF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ACEAFF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ACEAFF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3335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0"/>
              <a:t> </a:t>
            </a:r>
            <a:r>
              <a:rPr dirty="0"/>
              <a:t>KPMG</a:t>
            </a:r>
            <a:r>
              <a:rPr dirty="0" spc="35"/>
              <a:t> </a:t>
            </a:r>
            <a:r>
              <a:rPr dirty="0"/>
              <a:t>LLP,</a:t>
            </a:r>
            <a:r>
              <a:rPr dirty="0" spc="50"/>
              <a:t> </a:t>
            </a:r>
            <a:r>
              <a:rPr dirty="0"/>
              <a:t>an</a:t>
            </a:r>
            <a:r>
              <a:rPr dirty="0" spc="55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0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80"/>
              <a:t> </a:t>
            </a:r>
            <a:r>
              <a:rPr dirty="0"/>
              <a:t>and</a:t>
            </a:r>
            <a:r>
              <a:rPr dirty="0" spc="55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75"/>
              <a:t> </a:t>
            </a:r>
            <a:r>
              <a:rPr dirty="0"/>
              <a:t>firm</a:t>
            </a:r>
            <a:r>
              <a:rPr dirty="0" spc="55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/>
              <a:t>organization</a:t>
            </a:r>
            <a:r>
              <a:rPr dirty="0" spc="7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5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0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70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5"/>
              <a:t> </a:t>
            </a:r>
            <a:r>
              <a:rPr dirty="0"/>
              <a:t>reserved.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60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5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70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5"/>
              <a:t> </a:t>
            </a:r>
            <a:r>
              <a:rPr dirty="0" spc="-10"/>
              <a:t>organization.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fld id="{81D60167-4931-47E6-BA6A-407CBD079E47}" type="slidenum">
              <a:rPr dirty="0" spc="-50"/>
              <a:t>7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3502025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380"/>
              <a:t>02</a:t>
            </a:r>
            <a:r>
              <a:rPr dirty="0" sz="4600" spc="-150"/>
              <a:t> </a:t>
            </a:r>
            <a:r>
              <a:rPr dirty="0" sz="4600" spc="-720"/>
              <a:t>Why</a:t>
            </a:r>
            <a:r>
              <a:rPr dirty="0" sz="4600" spc="-600"/>
              <a:t> </a:t>
            </a:r>
            <a:r>
              <a:rPr dirty="0" sz="4600" spc="-545"/>
              <a:t>This</a:t>
            </a:r>
            <a:r>
              <a:rPr dirty="0" sz="4600" spc="-600"/>
              <a:t> </a:t>
            </a:r>
            <a:r>
              <a:rPr dirty="0" sz="4600" spc="-415"/>
              <a:t>Matters</a:t>
            </a:r>
            <a:endParaRPr sz="4600"/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31851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105"/>
              </a:spcBef>
              <a:tabLst>
                <a:tab pos="1637030" algn="l"/>
                <a:tab pos="2292985" algn="l"/>
                <a:tab pos="8505190" algn="l"/>
              </a:tabLst>
            </a:pPr>
            <a:r>
              <a:rPr dirty="0"/>
              <a:t>What</a:t>
            </a:r>
            <a:r>
              <a:rPr dirty="0" spc="-15"/>
              <a:t> </a:t>
            </a:r>
            <a:r>
              <a:rPr dirty="0"/>
              <a:t>happened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5"/>
              <a:t> </a:t>
            </a:r>
            <a:r>
              <a:rPr dirty="0"/>
              <a:t>Orange</a:t>
            </a:r>
            <a:r>
              <a:rPr dirty="0" spc="-25"/>
              <a:t> </a:t>
            </a:r>
            <a:r>
              <a:rPr dirty="0"/>
              <a:t>County</a:t>
            </a:r>
            <a:r>
              <a:rPr dirty="0" spc="-15"/>
              <a:t> </a:t>
            </a:r>
            <a:r>
              <a:rPr dirty="0"/>
              <a:t>is,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15"/>
              <a:t> </a:t>
            </a:r>
            <a:r>
              <a:rPr dirty="0"/>
              <a:t>deep</a:t>
            </a:r>
            <a:r>
              <a:rPr dirty="0" spc="-15"/>
              <a:t> </a:t>
            </a:r>
            <a:r>
              <a:rPr dirty="0"/>
              <a:t>sense,</a:t>
            </a:r>
            <a:r>
              <a:rPr dirty="0" spc="-15"/>
              <a:t> </a:t>
            </a:r>
            <a:r>
              <a:rPr dirty="0"/>
              <a:t>a</a:t>
            </a:r>
            <a:r>
              <a:rPr dirty="0" spc="-10"/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failure of governance</a:t>
            </a:r>
            <a:r>
              <a:rPr dirty="0" sz="2500" spc="1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0"/>
              <a:t> </a:t>
            </a:r>
            <a:r>
              <a:rPr dirty="0"/>
              <a:t>just</a:t>
            </a:r>
            <a:r>
              <a:rPr dirty="0" spc="-10"/>
              <a:t> </a:t>
            </a:r>
            <a:r>
              <a:rPr dirty="0" spc="-25"/>
              <a:t>of </a:t>
            </a:r>
            <a:r>
              <a:rPr dirty="0" spc="-10"/>
              <a:t>government.</a:t>
            </a:r>
            <a:r>
              <a:rPr dirty="0"/>
              <a:t>	The</a:t>
            </a:r>
            <a:r>
              <a:rPr dirty="0" spc="-20"/>
              <a:t> </a:t>
            </a:r>
            <a:r>
              <a:rPr dirty="0"/>
              <a:t>responsibility</a:t>
            </a:r>
            <a:r>
              <a:rPr dirty="0" spc="-20"/>
              <a:t> </a:t>
            </a:r>
            <a:r>
              <a:rPr dirty="0"/>
              <a:t>lies</a:t>
            </a:r>
            <a:r>
              <a:rPr dirty="0" spc="-5"/>
              <a:t> </a:t>
            </a:r>
            <a:r>
              <a:rPr dirty="0"/>
              <a:t>with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20"/>
              <a:t> </a:t>
            </a:r>
            <a:r>
              <a:rPr dirty="0"/>
              <a:t>only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elected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appointed</a:t>
            </a:r>
            <a:r>
              <a:rPr dirty="0" spc="-20"/>
              <a:t> </a:t>
            </a:r>
            <a:r>
              <a:rPr dirty="0"/>
              <a:t>officials</a:t>
            </a:r>
            <a:r>
              <a:rPr dirty="0" spc="-20"/>
              <a:t> </a:t>
            </a:r>
            <a:r>
              <a:rPr dirty="0"/>
              <a:t>but</a:t>
            </a:r>
            <a:r>
              <a:rPr dirty="0" spc="-15"/>
              <a:t> </a:t>
            </a:r>
            <a:r>
              <a:rPr dirty="0" sz="2500" spc="-20" i="1">
                <a:solidFill>
                  <a:srgbClr val="FFFFCC"/>
                </a:solidFill>
                <a:latin typeface="Arial"/>
                <a:cs typeface="Arial"/>
              </a:rPr>
              <a:t>also</a:t>
            </a:r>
            <a:r>
              <a:rPr dirty="0" sz="2500" spc="-2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with the </a:t>
            </a:r>
            <a:r>
              <a:rPr dirty="0" sz="2500" spc="-10" i="1">
                <a:solidFill>
                  <a:srgbClr val="FFFFCC"/>
                </a:solidFill>
                <a:latin typeface="Arial"/>
                <a:cs typeface="Arial"/>
              </a:rPr>
              <a:t>voters</a:t>
            </a:r>
            <a:r>
              <a:rPr dirty="0" spc="-10"/>
              <a:t>.</a:t>
            </a:r>
            <a:r>
              <a:rPr dirty="0"/>
              <a:t>	They</a:t>
            </a:r>
            <a:r>
              <a:rPr dirty="0" spc="-15"/>
              <a:t> </a:t>
            </a:r>
            <a:r>
              <a:rPr dirty="0"/>
              <a:t>showed</a:t>
            </a:r>
            <a:r>
              <a:rPr dirty="0" spc="-15"/>
              <a:t> </a:t>
            </a:r>
            <a:r>
              <a:rPr dirty="0"/>
              <a:t>little</a:t>
            </a:r>
            <a:r>
              <a:rPr dirty="0" spc="-5"/>
              <a:t> </a:t>
            </a:r>
            <a:r>
              <a:rPr dirty="0"/>
              <a:t>interest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who</a:t>
            </a:r>
            <a:r>
              <a:rPr dirty="0" spc="-5"/>
              <a:t> </a:t>
            </a:r>
            <a:r>
              <a:rPr dirty="0"/>
              <a:t>was</a:t>
            </a:r>
            <a:r>
              <a:rPr dirty="0" spc="-15"/>
              <a:t> </a:t>
            </a:r>
            <a:r>
              <a:rPr dirty="0"/>
              <a:t>being</a:t>
            </a:r>
            <a:r>
              <a:rPr dirty="0" spc="-15"/>
              <a:t> </a:t>
            </a:r>
            <a:r>
              <a:rPr dirty="0"/>
              <a:t>elected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a</a:t>
            </a:r>
            <a:r>
              <a:rPr dirty="0" spc="-15"/>
              <a:t> </a:t>
            </a:r>
            <a:r>
              <a:rPr dirty="0"/>
              <a:t>great</a:t>
            </a:r>
            <a:r>
              <a:rPr dirty="0" spc="-15"/>
              <a:t> </a:t>
            </a:r>
            <a:r>
              <a:rPr dirty="0"/>
              <a:t>distrust</a:t>
            </a:r>
            <a:r>
              <a:rPr dirty="0" spc="-15"/>
              <a:t> </a:t>
            </a:r>
            <a:r>
              <a:rPr dirty="0" spc="-25"/>
              <a:t>of </a:t>
            </a:r>
            <a:r>
              <a:rPr dirty="0"/>
              <a:t>government</a:t>
            </a:r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/>
              <a:t>given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large</a:t>
            </a:r>
            <a:r>
              <a:rPr dirty="0" spc="-15"/>
              <a:t> </a:t>
            </a:r>
            <a:r>
              <a:rPr dirty="0"/>
              <a:t>numbers</a:t>
            </a:r>
            <a:r>
              <a:rPr dirty="0" spc="-25"/>
              <a:t> </a:t>
            </a:r>
            <a:r>
              <a:rPr dirty="0"/>
              <a:t>who</a:t>
            </a:r>
            <a:r>
              <a:rPr dirty="0" spc="-5"/>
              <a:t> </a:t>
            </a:r>
            <a:r>
              <a:rPr dirty="0"/>
              <a:t>did</a:t>
            </a:r>
            <a:r>
              <a:rPr dirty="0" spc="-15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vote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local</a:t>
            </a:r>
            <a:r>
              <a:rPr dirty="0" spc="-5"/>
              <a:t> </a:t>
            </a:r>
            <a:r>
              <a:rPr dirty="0"/>
              <a:t>elections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25"/>
              <a:t>the </a:t>
            </a:r>
            <a:r>
              <a:rPr dirty="0"/>
              <a:t>overwhelming</a:t>
            </a:r>
            <a:r>
              <a:rPr dirty="0" spc="-15"/>
              <a:t> </a:t>
            </a:r>
            <a:r>
              <a:rPr dirty="0"/>
              <a:t>support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5"/>
              <a:t> </a:t>
            </a:r>
            <a:r>
              <a:rPr dirty="0"/>
              <a:t>tax</a:t>
            </a:r>
            <a:r>
              <a:rPr dirty="0" spc="-15"/>
              <a:t> </a:t>
            </a:r>
            <a:r>
              <a:rPr dirty="0"/>
              <a:t>limits</a:t>
            </a:r>
            <a:r>
              <a:rPr dirty="0" spc="-5"/>
              <a:t> </a:t>
            </a:r>
            <a:r>
              <a:rPr dirty="0"/>
              <a:t>among</a:t>
            </a:r>
            <a:r>
              <a:rPr dirty="0" spc="-15"/>
              <a:t> </a:t>
            </a:r>
            <a:r>
              <a:rPr dirty="0"/>
              <a:t>those</a:t>
            </a:r>
            <a:r>
              <a:rPr dirty="0" spc="-15"/>
              <a:t> </a:t>
            </a:r>
            <a:r>
              <a:rPr dirty="0"/>
              <a:t>who</a:t>
            </a:r>
            <a:r>
              <a:rPr dirty="0" spc="-5"/>
              <a:t> </a:t>
            </a:r>
            <a:r>
              <a:rPr dirty="0"/>
              <a:t>went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 spc="-10"/>
              <a:t>polls.</a:t>
            </a:r>
            <a:r>
              <a:rPr dirty="0"/>
              <a:t>	They</a:t>
            </a:r>
            <a:r>
              <a:rPr dirty="0" spc="-15"/>
              <a:t> </a:t>
            </a:r>
            <a:r>
              <a:rPr dirty="0"/>
              <a:t>put</a:t>
            </a:r>
            <a:r>
              <a:rPr dirty="0" spc="-15"/>
              <a:t> </a:t>
            </a:r>
            <a:r>
              <a:rPr dirty="0" spc="-10"/>
              <a:t>their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elected</a:t>
            </a:r>
            <a:r>
              <a:rPr dirty="0" sz="2500" spc="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officials</a:t>
            </a:r>
            <a:r>
              <a:rPr dirty="0" sz="2500" spc="1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in</a:t>
            </a:r>
            <a:r>
              <a:rPr dirty="0" sz="2500" spc="1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an</a:t>
            </a:r>
            <a:r>
              <a:rPr dirty="0" sz="2500" spc="1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impossible</a:t>
            </a:r>
            <a:r>
              <a:rPr dirty="0" sz="2500" spc="3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position</a:t>
            </a:r>
            <a:r>
              <a:rPr dirty="0" sz="2500" spc="-15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/>
              <a:t>by</a:t>
            </a:r>
            <a:r>
              <a:rPr dirty="0" spc="-10"/>
              <a:t> </a:t>
            </a:r>
            <a:r>
              <a:rPr dirty="0"/>
              <a:t>constraining</a:t>
            </a:r>
            <a:r>
              <a:rPr dirty="0" spc="-15"/>
              <a:t> </a:t>
            </a:r>
            <a:r>
              <a:rPr dirty="0"/>
              <a:t>their</a:t>
            </a:r>
            <a:r>
              <a:rPr dirty="0" spc="-15"/>
              <a:t> </a:t>
            </a:r>
            <a:r>
              <a:rPr dirty="0"/>
              <a:t>ability to</a:t>
            </a:r>
            <a:r>
              <a:rPr dirty="0" spc="-10"/>
              <a:t> </a:t>
            </a:r>
            <a:r>
              <a:rPr dirty="0"/>
              <a:t>raise</a:t>
            </a:r>
            <a:r>
              <a:rPr dirty="0" spc="-15"/>
              <a:t> </a:t>
            </a:r>
            <a:r>
              <a:rPr dirty="0" spc="-10"/>
              <a:t>revenues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continuing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 i="1">
                <a:latin typeface="Arial"/>
                <a:cs typeface="Arial"/>
              </a:rPr>
              <a:t>demand</a:t>
            </a:r>
            <a:r>
              <a:rPr dirty="0" spc="-2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the</a:t>
            </a:r>
            <a:r>
              <a:rPr dirty="0" spc="-1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same</a:t>
            </a:r>
            <a:r>
              <a:rPr dirty="0" spc="-1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or</a:t>
            </a:r>
            <a:r>
              <a:rPr dirty="0" spc="-1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better</a:t>
            </a:r>
            <a:r>
              <a:rPr dirty="0" spc="-25" i="1">
                <a:latin typeface="Arial"/>
                <a:cs typeface="Arial"/>
              </a:rPr>
              <a:t> </a:t>
            </a:r>
            <a:r>
              <a:rPr dirty="0" spc="-10" i="1">
                <a:latin typeface="Arial"/>
                <a:cs typeface="Arial"/>
              </a:rPr>
              <a:t>services</a:t>
            </a:r>
            <a:r>
              <a:rPr dirty="0" spc="-10"/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535416" y="5623814"/>
            <a:ext cx="339725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dirty="0" sz="105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Government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Fails:</a:t>
            </a:r>
            <a:r>
              <a:rPr dirty="0" sz="105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05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Orange</a:t>
            </a:r>
            <a:r>
              <a:rPr dirty="0" sz="105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Bankruptcy</a:t>
            </a:r>
            <a:endParaRPr sz="1050">
              <a:latin typeface="Arial"/>
              <a:cs typeface="Arial"/>
            </a:endParaRPr>
          </a:p>
          <a:p>
            <a:pPr algn="r" marL="1384300" marR="5080" indent="913130">
              <a:lnSpc>
                <a:spcPct val="100000"/>
              </a:lnSpc>
            </a:pP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5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105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Summary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r>
              <a:rPr dirty="0" sz="105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5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California</a:t>
            </a:r>
            <a:endParaRPr sz="10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05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25" i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1D48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53846" y="6866381"/>
            <a:ext cx="509270" cy="204470"/>
          </a:xfrm>
          <a:custGeom>
            <a:avLst/>
            <a:gdLst/>
            <a:ahLst/>
            <a:cxnLst/>
            <a:rect l="l" t="t" r="r" b="b"/>
            <a:pathLst>
              <a:path w="509269" h="204470">
                <a:moveTo>
                  <a:pt x="509016" y="159258"/>
                </a:moveTo>
                <a:lnTo>
                  <a:pt x="509016" y="0"/>
                </a:lnTo>
                <a:lnTo>
                  <a:pt x="395478" y="0"/>
                </a:lnTo>
                <a:lnTo>
                  <a:pt x="395478" y="102108"/>
                </a:lnTo>
                <a:lnTo>
                  <a:pt x="392430" y="104394"/>
                </a:lnTo>
                <a:lnTo>
                  <a:pt x="389382" y="107442"/>
                </a:lnTo>
                <a:lnTo>
                  <a:pt x="386334" y="111252"/>
                </a:lnTo>
                <a:lnTo>
                  <a:pt x="386334" y="0"/>
                </a:lnTo>
                <a:lnTo>
                  <a:pt x="273558" y="0"/>
                </a:lnTo>
                <a:lnTo>
                  <a:pt x="273558" y="92964"/>
                </a:lnTo>
                <a:lnTo>
                  <a:pt x="264414" y="92964"/>
                </a:lnTo>
                <a:lnTo>
                  <a:pt x="264414" y="0"/>
                </a:lnTo>
                <a:lnTo>
                  <a:pt x="150876" y="0"/>
                </a:lnTo>
                <a:lnTo>
                  <a:pt x="150876" y="92964"/>
                </a:lnTo>
                <a:lnTo>
                  <a:pt x="141732" y="92964"/>
                </a:lnTo>
                <a:lnTo>
                  <a:pt x="141732" y="0"/>
                </a:lnTo>
                <a:lnTo>
                  <a:pt x="28956" y="0"/>
                </a:lnTo>
                <a:lnTo>
                  <a:pt x="28956" y="105918"/>
                </a:lnTo>
                <a:lnTo>
                  <a:pt x="0" y="201930"/>
                </a:lnTo>
                <a:lnTo>
                  <a:pt x="25146" y="201930"/>
                </a:lnTo>
                <a:lnTo>
                  <a:pt x="32765" y="176828"/>
                </a:lnTo>
                <a:lnTo>
                  <a:pt x="32765" y="3810"/>
                </a:lnTo>
                <a:lnTo>
                  <a:pt x="137922" y="3810"/>
                </a:lnTo>
                <a:lnTo>
                  <a:pt x="137922" y="189603"/>
                </a:lnTo>
                <a:lnTo>
                  <a:pt x="147066" y="160020"/>
                </a:lnTo>
                <a:lnTo>
                  <a:pt x="153162" y="160020"/>
                </a:lnTo>
                <a:lnTo>
                  <a:pt x="153162" y="140970"/>
                </a:lnTo>
                <a:lnTo>
                  <a:pt x="154686" y="135255"/>
                </a:lnTo>
                <a:lnTo>
                  <a:pt x="154686" y="3810"/>
                </a:lnTo>
                <a:lnTo>
                  <a:pt x="259842" y="3810"/>
                </a:lnTo>
                <a:lnTo>
                  <a:pt x="259842" y="201930"/>
                </a:lnTo>
                <a:lnTo>
                  <a:pt x="277368" y="201930"/>
                </a:lnTo>
                <a:lnTo>
                  <a:pt x="277368" y="3810"/>
                </a:lnTo>
                <a:lnTo>
                  <a:pt x="382524" y="3810"/>
                </a:lnTo>
                <a:lnTo>
                  <a:pt x="382524" y="195864"/>
                </a:lnTo>
                <a:lnTo>
                  <a:pt x="386810" y="198751"/>
                </a:lnTo>
                <a:lnTo>
                  <a:pt x="396811" y="202215"/>
                </a:lnTo>
                <a:lnTo>
                  <a:pt x="399288" y="202602"/>
                </a:lnTo>
                <a:lnTo>
                  <a:pt x="399288" y="159258"/>
                </a:lnTo>
                <a:lnTo>
                  <a:pt x="400050" y="159258"/>
                </a:lnTo>
                <a:lnTo>
                  <a:pt x="400050" y="3810"/>
                </a:lnTo>
                <a:lnTo>
                  <a:pt x="505206" y="3810"/>
                </a:lnTo>
                <a:lnTo>
                  <a:pt x="505206" y="159258"/>
                </a:lnTo>
                <a:lnTo>
                  <a:pt x="509016" y="159258"/>
                </a:lnTo>
                <a:close/>
              </a:path>
              <a:path w="509269" h="204470">
                <a:moveTo>
                  <a:pt x="57912" y="92964"/>
                </a:moveTo>
                <a:lnTo>
                  <a:pt x="32765" y="92964"/>
                </a:lnTo>
                <a:lnTo>
                  <a:pt x="32765" y="176828"/>
                </a:lnTo>
                <a:lnTo>
                  <a:pt x="38100" y="159258"/>
                </a:lnTo>
                <a:lnTo>
                  <a:pt x="41148" y="159258"/>
                </a:lnTo>
                <a:lnTo>
                  <a:pt x="44196" y="165354"/>
                </a:lnTo>
                <a:lnTo>
                  <a:pt x="44196" y="137922"/>
                </a:lnTo>
                <a:lnTo>
                  <a:pt x="57912" y="92964"/>
                </a:lnTo>
                <a:close/>
              </a:path>
              <a:path w="509269" h="204470">
                <a:moveTo>
                  <a:pt x="120396" y="92964"/>
                </a:moveTo>
                <a:lnTo>
                  <a:pt x="86106" y="92964"/>
                </a:lnTo>
                <a:lnTo>
                  <a:pt x="44196" y="137922"/>
                </a:lnTo>
                <a:lnTo>
                  <a:pt x="44196" y="165354"/>
                </a:lnTo>
                <a:lnTo>
                  <a:pt x="62484" y="201930"/>
                </a:lnTo>
                <a:lnTo>
                  <a:pt x="67056" y="201930"/>
                </a:lnTo>
                <a:lnTo>
                  <a:pt x="67056" y="147828"/>
                </a:lnTo>
                <a:lnTo>
                  <a:pt x="120396" y="92964"/>
                </a:lnTo>
                <a:close/>
              </a:path>
              <a:path w="509269" h="204470">
                <a:moveTo>
                  <a:pt x="137922" y="189603"/>
                </a:moveTo>
                <a:lnTo>
                  <a:pt x="137922" y="98298"/>
                </a:lnTo>
                <a:lnTo>
                  <a:pt x="136398" y="103632"/>
                </a:lnTo>
                <a:lnTo>
                  <a:pt x="121158" y="153924"/>
                </a:lnTo>
                <a:lnTo>
                  <a:pt x="120396" y="155448"/>
                </a:lnTo>
                <a:lnTo>
                  <a:pt x="70865" y="155448"/>
                </a:lnTo>
                <a:lnTo>
                  <a:pt x="67056" y="147828"/>
                </a:lnTo>
                <a:lnTo>
                  <a:pt x="67056" y="201930"/>
                </a:lnTo>
                <a:lnTo>
                  <a:pt x="73151" y="201930"/>
                </a:lnTo>
                <a:lnTo>
                  <a:pt x="73151" y="159258"/>
                </a:lnTo>
                <a:lnTo>
                  <a:pt x="118872" y="159258"/>
                </a:lnTo>
                <a:lnTo>
                  <a:pt x="118872" y="201930"/>
                </a:lnTo>
                <a:lnTo>
                  <a:pt x="134112" y="201930"/>
                </a:lnTo>
                <a:lnTo>
                  <a:pt x="137922" y="189603"/>
                </a:lnTo>
                <a:close/>
              </a:path>
              <a:path w="509269" h="204470">
                <a:moveTo>
                  <a:pt x="93726" y="201930"/>
                </a:moveTo>
                <a:lnTo>
                  <a:pt x="73151" y="159258"/>
                </a:lnTo>
                <a:lnTo>
                  <a:pt x="73151" y="201930"/>
                </a:lnTo>
                <a:lnTo>
                  <a:pt x="93726" y="201930"/>
                </a:lnTo>
                <a:close/>
              </a:path>
              <a:path w="509269" h="204470">
                <a:moveTo>
                  <a:pt x="118872" y="201930"/>
                </a:moveTo>
                <a:lnTo>
                  <a:pt x="118872" y="159258"/>
                </a:lnTo>
                <a:lnTo>
                  <a:pt x="106680" y="201930"/>
                </a:lnTo>
                <a:lnTo>
                  <a:pt x="118872" y="201930"/>
                </a:lnTo>
                <a:close/>
              </a:path>
              <a:path w="509269" h="204470">
                <a:moveTo>
                  <a:pt x="188976" y="155049"/>
                </a:moveTo>
                <a:lnTo>
                  <a:pt x="188976" y="119634"/>
                </a:lnTo>
                <a:lnTo>
                  <a:pt x="186690" y="124968"/>
                </a:lnTo>
                <a:lnTo>
                  <a:pt x="184130" y="131433"/>
                </a:lnTo>
                <a:lnTo>
                  <a:pt x="180498" y="136112"/>
                </a:lnTo>
                <a:lnTo>
                  <a:pt x="175009" y="139219"/>
                </a:lnTo>
                <a:lnTo>
                  <a:pt x="166878" y="140970"/>
                </a:lnTo>
                <a:lnTo>
                  <a:pt x="153162" y="140970"/>
                </a:lnTo>
                <a:lnTo>
                  <a:pt x="153162" y="159258"/>
                </a:lnTo>
                <a:lnTo>
                  <a:pt x="188214" y="159258"/>
                </a:lnTo>
                <a:lnTo>
                  <a:pt x="188214" y="155448"/>
                </a:lnTo>
                <a:lnTo>
                  <a:pt x="188976" y="155049"/>
                </a:lnTo>
                <a:close/>
              </a:path>
              <a:path w="509269" h="204470">
                <a:moveTo>
                  <a:pt x="214372" y="117407"/>
                </a:moveTo>
                <a:lnTo>
                  <a:pt x="188976" y="93223"/>
                </a:lnTo>
                <a:lnTo>
                  <a:pt x="188214" y="93170"/>
                </a:lnTo>
                <a:lnTo>
                  <a:pt x="186690" y="93063"/>
                </a:lnTo>
                <a:lnTo>
                  <a:pt x="154686" y="92964"/>
                </a:lnTo>
                <a:lnTo>
                  <a:pt x="154686" y="135255"/>
                </a:lnTo>
                <a:lnTo>
                  <a:pt x="156210" y="129540"/>
                </a:lnTo>
                <a:lnTo>
                  <a:pt x="157734" y="123444"/>
                </a:lnTo>
                <a:lnTo>
                  <a:pt x="161544" y="110490"/>
                </a:lnTo>
                <a:lnTo>
                  <a:pt x="185166" y="110490"/>
                </a:lnTo>
                <a:lnTo>
                  <a:pt x="187452" y="113538"/>
                </a:lnTo>
                <a:lnTo>
                  <a:pt x="188976" y="115824"/>
                </a:lnTo>
                <a:lnTo>
                  <a:pt x="188976" y="155049"/>
                </a:lnTo>
                <a:lnTo>
                  <a:pt x="197500" y="150590"/>
                </a:lnTo>
                <a:lnTo>
                  <a:pt x="204787" y="144018"/>
                </a:lnTo>
                <a:lnTo>
                  <a:pt x="210073" y="135731"/>
                </a:lnTo>
                <a:lnTo>
                  <a:pt x="213360" y="125730"/>
                </a:lnTo>
                <a:lnTo>
                  <a:pt x="214372" y="117407"/>
                </a:lnTo>
                <a:close/>
              </a:path>
              <a:path w="509269" h="204470">
                <a:moveTo>
                  <a:pt x="259842" y="201930"/>
                </a:moveTo>
                <a:lnTo>
                  <a:pt x="259842" y="92964"/>
                </a:lnTo>
                <a:lnTo>
                  <a:pt x="233934" y="92964"/>
                </a:lnTo>
                <a:lnTo>
                  <a:pt x="215646" y="155448"/>
                </a:lnTo>
                <a:lnTo>
                  <a:pt x="188214" y="155448"/>
                </a:lnTo>
                <a:lnTo>
                  <a:pt x="188214" y="159258"/>
                </a:lnTo>
                <a:lnTo>
                  <a:pt x="214026" y="159258"/>
                </a:lnTo>
                <a:lnTo>
                  <a:pt x="214026" y="201930"/>
                </a:lnTo>
                <a:lnTo>
                  <a:pt x="230124" y="201930"/>
                </a:lnTo>
                <a:lnTo>
                  <a:pt x="242316" y="159258"/>
                </a:lnTo>
                <a:lnTo>
                  <a:pt x="243078" y="159258"/>
                </a:lnTo>
                <a:lnTo>
                  <a:pt x="243078" y="155448"/>
                </a:lnTo>
                <a:lnTo>
                  <a:pt x="254508" y="116586"/>
                </a:lnTo>
                <a:lnTo>
                  <a:pt x="254508" y="159258"/>
                </a:lnTo>
                <a:lnTo>
                  <a:pt x="255270" y="201930"/>
                </a:lnTo>
                <a:lnTo>
                  <a:pt x="259842" y="201930"/>
                </a:lnTo>
                <a:close/>
              </a:path>
              <a:path w="509269" h="204470">
                <a:moveTo>
                  <a:pt x="214026" y="201930"/>
                </a:moveTo>
                <a:lnTo>
                  <a:pt x="214026" y="159591"/>
                </a:lnTo>
                <a:lnTo>
                  <a:pt x="201930" y="201930"/>
                </a:lnTo>
                <a:lnTo>
                  <a:pt x="214026" y="201930"/>
                </a:lnTo>
                <a:close/>
              </a:path>
              <a:path w="509269" h="204470">
                <a:moveTo>
                  <a:pt x="254508" y="159258"/>
                </a:moveTo>
                <a:lnTo>
                  <a:pt x="254508" y="155448"/>
                </a:lnTo>
                <a:lnTo>
                  <a:pt x="243078" y="155448"/>
                </a:lnTo>
                <a:lnTo>
                  <a:pt x="243078" y="159258"/>
                </a:lnTo>
                <a:lnTo>
                  <a:pt x="254508" y="159258"/>
                </a:lnTo>
                <a:close/>
              </a:path>
              <a:path w="509269" h="204470">
                <a:moveTo>
                  <a:pt x="364236" y="92964"/>
                </a:moveTo>
                <a:lnTo>
                  <a:pt x="320040" y="92964"/>
                </a:lnTo>
                <a:lnTo>
                  <a:pt x="280416" y="155448"/>
                </a:lnTo>
                <a:lnTo>
                  <a:pt x="277368" y="155448"/>
                </a:lnTo>
                <a:lnTo>
                  <a:pt x="277368" y="201930"/>
                </a:lnTo>
                <a:lnTo>
                  <a:pt x="278130" y="201930"/>
                </a:lnTo>
                <a:lnTo>
                  <a:pt x="305562" y="159258"/>
                </a:lnTo>
                <a:lnTo>
                  <a:pt x="307848" y="159258"/>
                </a:lnTo>
                <a:lnTo>
                  <a:pt x="307848" y="155448"/>
                </a:lnTo>
                <a:lnTo>
                  <a:pt x="331470" y="118110"/>
                </a:lnTo>
                <a:lnTo>
                  <a:pt x="331470" y="201930"/>
                </a:lnTo>
                <a:lnTo>
                  <a:pt x="341376" y="201930"/>
                </a:lnTo>
                <a:lnTo>
                  <a:pt x="350520" y="159258"/>
                </a:lnTo>
                <a:lnTo>
                  <a:pt x="351282" y="159258"/>
                </a:lnTo>
                <a:lnTo>
                  <a:pt x="351282" y="155448"/>
                </a:lnTo>
                <a:lnTo>
                  <a:pt x="364236" y="92964"/>
                </a:lnTo>
                <a:close/>
              </a:path>
              <a:path w="509269" h="204470">
                <a:moveTo>
                  <a:pt x="331470" y="201930"/>
                </a:moveTo>
                <a:lnTo>
                  <a:pt x="331470" y="118110"/>
                </a:lnTo>
                <a:lnTo>
                  <a:pt x="323850" y="155448"/>
                </a:lnTo>
                <a:lnTo>
                  <a:pt x="307848" y="155448"/>
                </a:lnTo>
                <a:lnTo>
                  <a:pt x="307848" y="159258"/>
                </a:lnTo>
                <a:lnTo>
                  <a:pt x="323088" y="159258"/>
                </a:lnTo>
                <a:lnTo>
                  <a:pt x="323088" y="201930"/>
                </a:lnTo>
                <a:lnTo>
                  <a:pt x="331470" y="201930"/>
                </a:lnTo>
                <a:close/>
              </a:path>
              <a:path w="509269" h="204470">
                <a:moveTo>
                  <a:pt x="323088" y="201930"/>
                </a:moveTo>
                <a:lnTo>
                  <a:pt x="323088" y="159258"/>
                </a:lnTo>
                <a:lnTo>
                  <a:pt x="313944" y="201930"/>
                </a:lnTo>
                <a:lnTo>
                  <a:pt x="323088" y="201930"/>
                </a:lnTo>
                <a:close/>
              </a:path>
              <a:path w="509269" h="204470">
                <a:moveTo>
                  <a:pt x="382524" y="195864"/>
                </a:moveTo>
                <a:lnTo>
                  <a:pt x="382524" y="116586"/>
                </a:lnTo>
                <a:lnTo>
                  <a:pt x="377797" y="123586"/>
                </a:lnTo>
                <a:lnTo>
                  <a:pt x="373856" y="130873"/>
                </a:lnTo>
                <a:lnTo>
                  <a:pt x="370629" y="138445"/>
                </a:lnTo>
                <a:lnTo>
                  <a:pt x="368046" y="146304"/>
                </a:lnTo>
                <a:lnTo>
                  <a:pt x="367284" y="149352"/>
                </a:lnTo>
                <a:lnTo>
                  <a:pt x="367284" y="152400"/>
                </a:lnTo>
                <a:lnTo>
                  <a:pt x="366522" y="155448"/>
                </a:lnTo>
                <a:lnTo>
                  <a:pt x="351282" y="155448"/>
                </a:lnTo>
                <a:lnTo>
                  <a:pt x="351282" y="159258"/>
                </a:lnTo>
                <a:lnTo>
                  <a:pt x="366522" y="159258"/>
                </a:lnTo>
                <a:lnTo>
                  <a:pt x="366700" y="169104"/>
                </a:lnTo>
                <a:lnTo>
                  <a:pt x="368522" y="178022"/>
                </a:lnTo>
                <a:lnTo>
                  <a:pt x="372201" y="185939"/>
                </a:lnTo>
                <a:lnTo>
                  <a:pt x="377952" y="192786"/>
                </a:lnTo>
                <a:lnTo>
                  <a:pt x="382524" y="195864"/>
                </a:lnTo>
                <a:close/>
              </a:path>
              <a:path w="509269" h="204470">
                <a:moveTo>
                  <a:pt x="448056" y="201774"/>
                </a:moveTo>
                <a:lnTo>
                  <a:pt x="448056" y="159258"/>
                </a:lnTo>
                <a:lnTo>
                  <a:pt x="442626" y="181750"/>
                </a:lnTo>
                <a:lnTo>
                  <a:pt x="442626" y="181369"/>
                </a:lnTo>
                <a:lnTo>
                  <a:pt x="437388" y="182118"/>
                </a:lnTo>
                <a:lnTo>
                  <a:pt x="431292" y="182880"/>
                </a:lnTo>
                <a:lnTo>
                  <a:pt x="425196" y="182880"/>
                </a:lnTo>
                <a:lnTo>
                  <a:pt x="414718" y="181546"/>
                </a:lnTo>
                <a:lnTo>
                  <a:pt x="406527" y="177355"/>
                </a:lnTo>
                <a:lnTo>
                  <a:pt x="401193" y="170021"/>
                </a:lnTo>
                <a:lnTo>
                  <a:pt x="399288" y="159258"/>
                </a:lnTo>
                <a:lnTo>
                  <a:pt x="399288" y="202602"/>
                </a:lnTo>
                <a:lnTo>
                  <a:pt x="405812" y="203622"/>
                </a:lnTo>
                <a:lnTo>
                  <a:pt x="406527" y="203733"/>
                </a:lnTo>
                <a:lnTo>
                  <a:pt x="407098" y="203823"/>
                </a:lnTo>
                <a:lnTo>
                  <a:pt x="411920" y="204018"/>
                </a:lnTo>
                <a:lnTo>
                  <a:pt x="414718" y="204131"/>
                </a:lnTo>
                <a:lnTo>
                  <a:pt x="416814" y="204216"/>
                </a:lnTo>
                <a:lnTo>
                  <a:pt x="429768" y="203801"/>
                </a:lnTo>
                <a:lnTo>
                  <a:pt x="442626" y="202596"/>
                </a:lnTo>
                <a:lnTo>
                  <a:pt x="448056" y="201774"/>
                </a:lnTo>
                <a:close/>
              </a:path>
              <a:path w="509269" h="204470">
                <a:moveTo>
                  <a:pt x="489966" y="108204"/>
                </a:moveTo>
                <a:lnTo>
                  <a:pt x="448056" y="86958"/>
                </a:lnTo>
                <a:lnTo>
                  <a:pt x="446532" y="86868"/>
                </a:lnTo>
                <a:lnTo>
                  <a:pt x="439674" y="87199"/>
                </a:lnTo>
                <a:lnTo>
                  <a:pt x="437388" y="87310"/>
                </a:lnTo>
                <a:lnTo>
                  <a:pt x="435947" y="87379"/>
                </a:lnTo>
                <a:lnTo>
                  <a:pt x="424148" y="89249"/>
                </a:lnTo>
                <a:lnTo>
                  <a:pt x="411920" y="92975"/>
                </a:lnTo>
                <a:lnTo>
                  <a:pt x="400050" y="99060"/>
                </a:lnTo>
                <a:lnTo>
                  <a:pt x="400050" y="150114"/>
                </a:lnTo>
                <a:lnTo>
                  <a:pt x="400812" y="147828"/>
                </a:lnTo>
                <a:lnTo>
                  <a:pt x="400812" y="145542"/>
                </a:lnTo>
                <a:lnTo>
                  <a:pt x="405812" y="131992"/>
                </a:lnTo>
                <a:lnTo>
                  <a:pt x="413956" y="120015"/>
                </a:lnTo>
                <a:lnTo>
                  <a:pt x="425196" y="111502"/>
                </a:lnTo>
                <a:lnTo>
                  <a:pt x="429768" y="110443"/>
                </a:lnTo>
                <a:lnTo>
                  <a:pt x="439674" y="108204"/>
                </a:lnTo>
                <a:lnTo>
                  <a:pt x="448056" y="108204"/>
                </a:lnTo>
                <a:lnTo>
                  <a:pt x="456438" y="111252"/>
                </a:lnTo>
                <a:lnTo>
                  <a:pt x="456438" y="123444"/>
                </a:lnTo>
                <a:lnTo>
                  <a:pt x="486918" y="123444"/>
                </a:lnTo>
                <a:lnTo>
                  <a:pt x="487680" y="118110"/>
                </a:lnTo>
                <a:lnTo>
                  <a:pt x="489966" y="108204"/>
                </a:lnTo>
                <a:close/>
              </a:path>
              <a:path w="509269" h="204470">
                <a:moveTo>
                  <a:pt x="483108" y="137922"/>
                </a:moveTo>
                <a:lnTo>
                  <a:pt x="429768" y="137922"/>
                </a:lnTo>
                <a:lnTo>
                  <a:pt x="425196" y="155448"/>
                </a:lnTo>
                <a:lnTo>
                  <a:pt x="400050" y="155448"/>
                </a:lnTo>
                <a:lnTo>
                  <a:pt x="400050" y="159258"/>
                </a:lnTo>
                <a:lnTo>
                  <a:pt x="448056" y="159258"/>
                </a:lnTo>
                <a:lnTo>
                  <a:pt x="448056" y="201774"/>
                </a:lnTo>
                <a:lnTo>
                  <a:pt x="454914" y="200735"/>
                </a:lnTo>
                <a:lnTo>
                  <a:pt x="455283" y="200679"/>
                </a:lnTo>
                <a:lnTo>
                  <a:pt x="467868" y="198120"/>
                </a:lnTo>
                <a:lnTo>
                  <a:pt x="477774" y="159258"/>
                </a:lnTo>
                <a:lnTo>
                  <a:pt x="478536" y="159258"/>
                </a:lnTo>
                <a:lnTo>
                  <a:pt x="478536" y="155448"/>
                </a:lnTo>
                <a:lnTo>
                  <a:pt x="483108" y="137922"/>
                </a:lnTo>
                <a:close/>
              </a:path>
              <a:path w="509269" h="204470">
                <a:moveTo>
                  <a:pt x="456438" y="123444"/>
                </a:moveTo>
                <a:lnTo>
                  <a:pt x="456438" y="111252"/>
                </a:lnTo>
                <a:lnTo>
                  <a:pt x="454914" y="123444"/>
                </a:lnTo>
                <a:lnTo>
                  <a:pt x="456438" y="123444"/>
                </a:lnTo>
                <a:close/>
              </a:path>
              <a:path w="509269" h="204470">
                <a:moveTo>
                  <a:pt x="505206" y="159258"/>
                </a:moveTo>
                <a:lnTo>
                  <a:pt x="505206" y="155448"/>
                </a:lnTo>
                <a:lnTo>
                  <a:pt x="478536" y="155448"/>
                </a:lnTo>
                <a:lnTo>
                  <a:pt x="478536" y="159258"/>
                </a:lnTo>
                <a:lnTo>
                  <a:pt x="505206" y="159258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270253" y="2449829"/>
            <a:ext cx="2122170" cy="1130935"/>
            <a:chOff x="1270253" y="2449829"/>
            <a:chExt cx="2122170" cy="1130935"/>
          </a:xfrm>
        </p:grpSpPr>
        <p:sp>
          <p:nvSpPr>
            <p:cNvPr id="5" name="object 5" descr=""/>
            <p:cNvSpPr/>
            <p:nvPr/>
          </p:nvSpPr>
          <p:spPr>
            <a:xfrm>
              <a:off x="1270253" y="2652521"/>
              <a:ext cx="812800" cy="925830"/>
            </a:xfrm>
            <a:custGeom>
              <a:avLst/>
              <a:gdLst/>
              <a:ahLst/>
              <a:cxnLst/>
              <a:rect l="l" t="t" r="r" b="b"/>
              <a:pathLst>
                <a:path w="812800" h="925829">
                  <a:moveTo>
                    <a:pt x="812292" y="576834"/>
                  </a:moveTo>
                  <a:lnTo>
                    <a:pt x="439673" y="0"/>
                  </a:lnTo>
                  <a:lnTo>
                    <a:pt x="400485" y="29512"/>
                  </a:lnTo>
                  <a:lnTo>
                    <a:pt x="362740" y="60852"/>
                  </a:lnTo>
                  <a:lnTo>
                    <a:pt x="326500" y="93952"/>
                  </a:lnTo>
                  <a:lnTo>
                    <a:pt x="291827" y="128741"/>
                  </a:lnTo>
                  <a:lnTo>
                    <a:pt x="258782" y="165151"/>
                  </a:lnTo>
                  <a:lnTo>
                    <a:pt x="227425" y="203113"/>
                  </a:lnTo>
                  <a:lnTo>
                    <a:pt x="197819" y="242557"/>
                  </a:lnTo>
                  <a:lnTo>
                    <a:pt x="170023" y="283415"/>
                  </a:lnTo>
                  <a:lnTo>
                    <a:pt x="144100" y="325616"/>
                  </a:lnTo>
                  <a:lnTo>
                    <a:pt x="120110" y="369093"/>
                  </a:lnTo>
                  <a:lnTo>
                    <a:pt x="98114" y="413776"/>
                  </a:lnTo>
                  <a:lnTo>
                    <a:pt x="78175" y="459595"/>
                  </a:lnTo>
                  <a:lnTo>
                    <a:pt x="60352" y="506482"/>
                  </a:lnTo>
                  <a:lnTo>
                    <a:pt x="44707" y="554367"/>
                  </a:lnTo>
                  <a:lnTo>
                    <a:pt x="31301" y="603182"/>
                  </a:lnTo>
                  <a:lnTo>
                    <a:pt x="20196" y="652857"/>
                  </a:lnTo>
                  <a:lnTo>
                    <a:pt x="11452" y="703322"/>
                  </a:lnTo>
                  <a:lnTo>
                    <a:pt x="5130" y="754510"/>
                  </a:lnTo>
                  <a:lnTo>
                    <a:pt x="1292" y="806350"/>
                  </a:lnTo>
                  <a:lnTo>
                    <a:pt x="0" y="858774"/>
                  </a:lnTo>
                  <a:lnTo>
                    <a:pt x="0" y="925830"/>
                  </a:lnTo>
                  <a:lnTo>
                    <a:pt x="690372" y="925830"/>
                  </a:lnTo>
                  <a:lnTo>
                    <a:pt x="688574" y="903458"/>
                  </a:lnTo>
                  <a:lnTo>
                    <a:pt x="685549" y="873001"/>
                  </a:lnTo>
                  <a:lnTo>
                    <a:pt x="685038" y="858774"/>
                  </a:lnTo>
                  <a:lnTo>
                    <a:pt x="689013" y="803599"/>
                  </a:lnTo>
                  <a:lnTo>
                    <a:pt x="700588" y="750626"/>
                  </a:lnTo>
                  <a:lnTo>
                    <a:pt x="719232" y="700659"/>
                  </a:lnTo>
                  <a:lnTo>
                    <a:pt x="744417" y="654501"/>
                  </a:lnTo>
                  <a:lnTo>
                    <a:pt x="775613" y="612958"/>
                  </a:lnTo>
                  <a:lnTo>
                    <a:pt x="812292" y="576834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11451" y="2449829"/>
              <a:ext cx="1236345" cy="779145"/>
            </a:xfrm>
            <a:custGeom>
              <a:avLst/>
              <a:gdLst/>
              <a:ahLst/>
              <a:cxnLst/>
              <a:rect l="l" t="t" r="r" b="b"/>
              <a:pathLst>
                <a:path w="1236345" h="779144">
                  <a:moveTo>
                    <a:pt x="1235964" y="201929"/>
                  </a:moveTo>
                  <a:lnTo>
                    <a:pt x="1195340" y="173507"/>
                  </a:lnTo>
                  <a:lnTo>
                    <a:pt x="1153342" y="147011"/>
                  </a:lnTo>
                  <a:lnTo>
                    <a:pt x="1110032" y="122502"/>
                  </a:lnTo>
                  <a:lnTo>
                    <a:pt x="1065468" y="100041"/>
                  </a:lnTo>
                  <a:lnTo>
                    <a:pt x="1019713" y="79689"/>
                  </a:lnTo>
                  <a:lnTo>
                    <a:pt x="972825" y="61504"/>
                  </a:lnTo>
                  <a:lnTo>
                    <a:pt x="924865" y="45549"/>
                  </a:lnTo>
                  <a:lnTo>
                    <a:pt x="875894" y="31882"/>
                  </a:lnTo>
                  <a:lnTo>
                    <a:pt x="825972" y="20566"/>
                  </a:lnTo>
                  <a:lnTo>
                    <a:pt x="775160" y="11658"/>
                  </a:lnTo>
                  <a:lnTo>
                    <a:pt x="723517" y="5221"/>
                  </a:lnTo>
                  <a:lnTo>
                    <a:pt x="671104" y="1315"/>
                  </a:lnTo>
                  <a:lnTo>
                    <a:pt x="617982" y="0"/>
                  </a:lnTo>
                  <a:lnTo>
                    <a:pt x="565021" y="1315"/>
                  </a:lnTo>
                  <a:lnTo>
                    <a:pt x="512744" y="5221"/>
                  </a:lnTo>
                  <a:lnTo>
                    <a:pt x="461209" y="11658"/>
                  </a:lnTo>
                  <a:lnTo>
                    <a:pt x="410477" y="20566"/>
                  </a:lnTo>
                  <a:lnTo>
                    <a:pt x="360610" y="31882"/>
                  </a:lnTo>
                  <a:lnTo>
                    <a:pt x="311666" y="45549"/>
                  </a:lnTo>
                  <a:lnTo>
                    <a:pt x="263706" y="61504"/>
                  </a:lnTo>
                  <a:lnTo>
                    <a:pt x="216791" y="79689"/>
                  </a:lnTo>
                  <a:lnTo>
                    <a:pt x="170982" y="100041"/>
                  </a:lnTo>
                  <a:lnTo>
                    <a:pt x="126337" y="122502"/>
                  </a:lnTo>
                  <a:lnTo>
                    <a:pt x="82918" y="147011"/>
                  </a:lnTo>
                  <a:lnTo>
                    <a:pt x="40786" y="173507"/>
                  </a:lnTo>
                  <a:lnTo>
                    <a:pt x="0" y="201930"/>
                  </a:lnTo>
                  <a:lnTo>
                    <a:pt x="372618" y="778764"/>
                  </a:lnTo>
                  <a:lnTo>
                    <a:pt x="414448" y="746857"/>
                  </a:lnTo>
                  <a:lnTo>
                    <a:pt x="460193" y="721022"/>
                  </a:lnTo>
                  <a:lnTo>
                    <a:pt x="509558" y="701844"/>
                  </a:lnTo>
                  <a:lnTo>
                    <a:pt x="562252" y="689908"/>
                  </a:lnTo>
                  <a:lnTo>
                    <a:pt x="617982" y="685800"/>
                  </a:lnTo>
                  <a:lnTo>
                    <a:pt x="674010" y="689908"/>
                  </a:lnTo>
                  <a:lnTo>
                    <a:pt x="727332" y="701844"/>
                  </a:lnTo>
                  <a:lnTo>
                    <a:pt x="777252" y="721022"/>
                  </a:lnTo>
                  <a:lnTo>
                    <a:pt x="823075" y="746857"/>
                  </a:lnTo>
                  <a:lnTo>
                    <a:pt x="864107" y="778764"/>
                  </a:lnTo>
                  <a:lnTo>
                    <a:pt x="1235964" y="201929"/>
                  </a:lnTo>
                  <a:close/>
                </a:path>
              </a:pathLst>
            </a:custGeom>
            <a:solidFill>
              <a:srgbClr val="ABE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577083" y="2649473"/>
              <a:ext cx="815340" cy="931544"/>
            </a:xfrm>
            <a:custGeom>
              <a:avLst/>
              <a:gdLst/>
              <a:ahLst/>
              <a:cxnLst/>
              <a:rect l="l" t="t" r="r" b="b"/>
              <a:pathLst>
                <a:path w="815339" h="931545">
                  <a:moveTo>
                    <a:pt x="815340" y="864869"/>
                  </a:moveTo>
                  <a:lnTo>
                    <a:pt x="814151" y="814786"/>
                  </a:lnTo>
                  <a:lnTo>
                    <a:pt x="810624" y="765164"/>
                  </a:lnTo>
                  <a:lnTo>
                    <a:pt x="804814" y="716071"/>
                  </a:lnTo>
                  <a:lnTo>
                    <a:pt x="796776" y="667575"/>
                  </a:lnTo>
                  <a:lnTo>
                    <a:pt x="786566" y="619743"/>
                  </a:lnTo>
                  <a:lnTo>
                    <a:pt x="774240" y="572644"/>
                  </a:lnTo>
                  <a:lnTo>
                    <a:pt x="759855" y="526344"/>
                  </a:lnTo>
                  <a:lnTo>
                    <a:pt x="743464" y="480912"/>
                  </a:lnTo>
                  <a:lnTo>
                    <a:pt x="725126" y="436414"/>
                  </a:lnTo>
                  <a:lnTo>
                    <a:pt x="704894" y="392920"/>
                  </a:lnTo>
                  <a:lnTo>
                    <a:pt x="682826" y="350496"/>
                  </a:lnTo>
                  <a:lnTo>
                    <a:pt x="658976" y="309209"/>
                  </a:lnTo>
                  <a:lnTo>
                    <a:pt x="633401" y="269129"/>
                  </a:lnTo>
                  <a:lnTo>
                    <a:pt x="606156" y="230321"/>
                  </a:lnTo>
                  <a:lnTo>
                    <a:pt x="577298" y="192854"/>
                  </a:lnTo>
                  <a:lnTo>
                    <a:pt x="546881" y="156796"/>
                  </a:lnTo>
                  <a:lnTo>
                    <a:pt x="514962" y="122214"/>
                  </a:lnTo>
                  <a:lnTo>
                    <a:pt x="481597" y="89176"/>
                  </a:lnTo>
                  <a:lnTo>
                    <a:pt x="446841" y="57749"/>
                  </a:lnTo>
                  <a:lnTo>
                    <a:pt x="410750" y="28001"/>
                  </a:lnTo>
                  <a:lnTo>
                    <a:pt x="373380" y="0"/>
                  </a:lnTo>
                  <a:lnTo>
                    <a:pt x="0" y="576072"/>
                  </a:lnTo>
                  <a:lnTo>
                    <a:pt x="31761" y="607984"/>
                  </a:lnTo>
                  <a:lnTo>
                    <a:pt x="59551" y="643923"/>
                  </a:lnTo>
                  <a:lnTo>
                    <a:pt x="83035" y="683340"/>
                  </a:lnTo>
                  <a:lnTo>
                    <a:pt x="101881" y="725690"/>
                  </a:lnTo>
                  <a:lnTo>
                    <a:pt x="115755" y="770426"/>
                  </a:lnTo>
                  <a:lnTo>
                    <a:pt x="124323" y="817001"/>
                  </a:lnTo>
                  <a:lnTo>
                    <a:pt x="127254" y="864869"/>
                  </a:lnTo>
                  <a:lnTo>
                    <a:pt x="127206" y="878657"/>
                  </a:lnTo>
                  <a:lnTo>
                    <a:pt x="126873" y="892302"/>
                  </a:lnTo>
                  <a:lnTo>
                    <a:pt x="125968" y="908804"/>
                  </a:lnTo>
                  <a:lnTo>
                    <a:pt x="124206" y="931163"/>
                  </a:lnTo>
                  <a:lnTo>
                    <a:pt x="812292" y="931163"/>
                  </a:lnTo>
                  <a:lnTo>
                    <a:pt x="812768" y="908804"/>
                  </a:lnTo>
                  <a:lnTo>
                    <a:pt x="814863" y="878657"/>
                  </a:lnTo>
                  <a:lnTo>
                    <a:pt x="815340" y="864869"/>
                  </a:lnTo>
                  <a:close/>
                </a:path>
              </a:pathLst>
            </a:custGeom>
            <a:solidFill>
              <a:srgbClr val="00B7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086861" y="2884169"/>
              <a:ext cx="97790" cy="71755"/>
            </a:xfrm>
            <a:custGeom>
              <a:avLst/>
              <a:gdLst/>
              <a:ahLst/>
              <a:cxnLst/>
              <a:rect l="l" t="t" r="r" b="b"/>
              <a:pathLst>
                <a:path w="97789" h="71755">
                  <a:moveTo>
                    <a:pt x="97536" y="0"/>
                  </a:moveTo>
                  <a:lnTo>
                    <a:pt x="0" y="71628"/>
                  </a:lnTo>
                </a:path>
              </a:pathLst>
            </a:custGeom>
            <a:ln w="20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629661" y="2507741"/>
              <a:ext cx="38100" cy="118110"/>
            </a:xfrm>
            <a:custGeom>
              <a:avLst/>
              <a:gdLst/>
              <a:ahLst/>
              <a:cxnLst/>
              <a:rect l="l" t="t" r="r" b="b"/>
              <a:pathLst>
                <a:path w="38100" h="118110">
                  <a:moveTo>
                    <a:pt x="38100" y="0"/>
                  </a:moveTo>
                  <a:lnTo>
                    <a:pt x="0" y="118110"/>
                  </a:lnTo>
                </a:path>
              </a:pathLst>
            </a:custGeom>
            <a:ln w="20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991867" y="2507741"/>
              <a:ext cx="38100" cy="118110"/>
            </a:xfrm>
            <a:custGeom>
              <a:avLst/>
              <a:gdLst/>
              <a:ahLst/>
              <a:cxnLst/>
              <a:rect l="l" t="t" r="r" b="b"/>
              <a:pathLst>
                <a:path w="38100" h="118110">
                  <a:moveTo>
                    <a:pt x="0" y="0"/>
                  </a:moveTo>
                  <a:lnTo>
                    <a:pt x="38100" y="118110"/>
                  </a:lnTo>
                </a:path>
              </a:pathLst>
            </a:custGeom>
            <a:ln w="20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481327" y="2887979"/>
              <a:ext cx="77470" cy="75565"/>
            </a:xfrm>
            <a:custGeom>
              <a:avLst/>
              <a:gdLst/>
              <a:ahLst/>
              <a:cxnLst/>
              <a:rect l="l" t="t" r="r" b="b"/>
              <a:pathLst>
                <a:path w="77469" h="75564">
                  <a:moveTo>
                    <a:pt x="0" y="0"/>
                  </a:moveTo>
                  <a:lnTo>
                    <a:pt x="76962" y="75438"/>
                  </a:lnTo>
                </a:path>
              </a:pathLst>
            </a:custGeom>
            <a:ln w="20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134110" y="2641346"/>
            <a:ext cx="432434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solidFill>
                  <a:srgbClr val="00328D"/>
                </a:solidFill>
                <a:latin typeface="Arial"/>
                <a:cs typeface="Arial"/>
              </a:rPr>
              <a:t>$400M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777243" y="2219959"/>
            <a:ext cx="432434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solidFill>
                  <a:srgbClr val="00328D"/>
                </a:solidFill>
                <a:latin typeface="Arial"/>
                <a:cs typeface="Arial"/>
              </a:rPr>
              <a:t>$800M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583437" y="2248150"/>
            <a:ext cx="37338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solidFill>
                  <a:srgbClr val="00328D"/>
                </a:solidFill>
                <a:latin typeface="Arial"/>
                <a:cs typeface="Arial"/>
              </a:rPr>
              <a:t>$1.2B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205995" y="2653534"/>
            <a:ext cx="37338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solidFill>
                  <a:srgbClr val="00328D"/>
                </a:solidFill>
                <a:latin typeface="Arial"/>
                <a:cs typeface="Arial"/>
              </a:rPr>
              <a:t>$1.6B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481083" y="3369050"/>
            <a:ext cx="37338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solidFill>
                  <a:srgbClr val="00328D"/>
                </a:solidFill>
                <a:latin typeface="Arial"/>
                <a:cs typeface="Arial"/>
              </a:rPr>
              <a:t>$2.0B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807464" y="3352800"/>
            <a:ext cx="616585" cy="201295"/>
            <a:chOff x="1807464" y="3352800"/>
            <a:chExt cx="616585" cy="201295"/>
          </a:xfrm>
        </p:grpSpPr>
        <p:sp>
          <p:nvSpPr>
            <p:cNvPr id="18" name="object 18" descr=""/>
            <p:cNvSpPr/>
            <p:nvPr/>
          </p:nvSpPr>
          <p:spPr>
            <a:xfrm>
              <a:off x="1807464" y="3352800"/>
              <a:ext cx="487680" cy="137160"/>
            </a:xfrm>
            <a:custGeom>
              <a:avLst/>
              <a:gdLst/>
              <a:ahLst/>
              <a:cxnLst/>
              <a:rect l="l" t="t" r="r" b="b"/>
              <a:pathLst>
                <a:path w="487680" h="137160">
                  <a:moveTo>
                    <a:pt x="487680" y="64007"/>
                  </a:moveTo>
                  <a:lnTo>
                    <a:pt x="0" y="0"/>
                  </a:lnTo>
                  <a:lnTo>
                    <a:pt x="472440" y="137160"/>
                  </a:lnTo>
                  <a:lnTo>
                    <a:pt x="487680" y="64007"/>
                  </a:lnTo>
                  <a:close/>
                </a:path>
              </a:pathLst>
            </a:custGeom>
            <a:solidFill>
              <a:srgbClr val="0B22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9518" y="3369564"/>
              <a:ext cx="184404" cy="184403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1212596" y="3808729"/>
            <a:ext cx="2629535" cy="217424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795"/>
              </a:spcBef>
            </a:pPr>
            <a:r>
              <a:rPr dirty="0" sz="4200" spc="-540" b="1">
                <a:solidFill>
                  <a:srgbClr val="00328D"/>
                </a:solidFill>
                <a:latin typeface="Arial Narrow"/>
                <a:cs typeface="Arial Narrow"/>
              </a:rPr>
              <a:t>$217</a:t>
            </a:r>
            <a:r>
              <a:rPr dirty="0" sz="4200" spc="-545" b="1">
                <a:solidFill>
                  <a:srgbClr val="00328D"/>
                </a:solidFill>
                <a:latin typeface="Arial Narrow"/>
                <a:cs typeface="Arial Narrow"/>
              </a:rPr>
              <a:t> </a:t>
            </a:r>
            <a:r>
              <a:rPr dirty="0" sz="4200" spc="-430" b="1">
                <a:solidFill>
                  <a:srgbClr val="00328D"/>
                </a:solidFill>
                <a:latin typeface="Arial Narrow"/>
                <a:cs typeface="Arial Narrow"/>
              </a:rPr>
              <a:t>million</a:t>
            </a:r>
            <a:endParaRPr sz="4200">
              <a:latin typeface="Arial Narrow"/>
              <a:cs typeface="Arial Narrow"/>
            </a:endParaRPr>
          </a:p>
          <a:p>
            <a:pPr algn="ctr" marL="12065" marR="5080">
              <a:lnSpc>
                <a:spcPct val="110000"/>
              </a:lnSpc>
              <a:spcBef>
                <a:spcPts val="95"/>
              </a:spcBef>
            </a:pP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Value</a:t>
            </a:r>
            <a:r>
              <a:rPr dirty="0" sz="2100" spc="-5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of</a:t>
            </a:r>
            <a:r>
              <a:rPr dirty="0" sz="2100" spc="-5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debt</a:t>
            </a:r>
            <a:r>
              <a:rPr dirty="0" sz="2100" spc="-5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involved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in 362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municipal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insolvencies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between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1937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and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1994</a:t>
            </a:r>
            <a:endParaRPr sz="2100">
              <a:latin typeface="Arial"/>
              <a:cs typeface="Aria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4346447" y="2196845"/>
            <a:ext cx="0" cy="3779520"/>
          </a:xfrm>
          <a:custGeom>
            <a:avLst/>
            <a:gdLst/>
            <a:ahLst/>
            <a:cxnLst/>
            <a:rect l="l" t="t" r="r" b="b"/>
            <a:pathLst>
              <a:path w="0" h="3779520">
                <a:moveTo>
                  <a:pt x="0" y="0"/>
                </a:moveTo>
                <a:lnTo>
                  <a:pt x="0" y="3779520"/>
                </a:lnTo>
              </a:path>
            </a:pathLst>
          </a:custGeom>
          <a:ln w="6667">
            <a:solidFill>
              <a:srgbClr val="0B22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8231123" y="2196845"/>
            <a:ext cx="0" cy="3779520"/>
          </a:xfrm>
          <a:custGeom>
            <a:avLst/>
            <a:gdLst/>
            <a:ahLst/>
            <a:cxnLst/>
            <a:rect l="l" t="t" r="r" b="b"/>
            <a:pathLst>
              <a:path w="0" h="3779520">
                <a:moveTo>
                  <a:pt x="0" y="0"/>
                </a:moveTo>
                <a:lnTo>
                  <a:pt x="0" y="3779520"/>
                </a:lnTo>
              </a:path>
            </a:pathLst>
          </a:custGeom>
          <a:ln w="6667">
            <a:solidFill>
              <a:srgbClr val="0B22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7E7E7E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7E7E7E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7E7E7E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7E7E7E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7E7E7E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7E7E7E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7E7E7E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5767705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340">
                <a:solidFill>
                  <a:srgbClr val="00328D"/>
                </a:solidFill>
              </a:rPr>
              <a:t>03</a:t>
            </a:r>
            <a:r>
              <a:rPr dirty="0" sz="4600" spc="-130">
                <a:solidFill>
                  <a:srgbClr val="00328D"/>
                </a:solidFill>
              </a:rPr>
              <a:t> </a:t>
            </a:r>
            <a:r>
              <a:rPr dirty="0" sz="4600" spc="-585">
                <a:solidFill>
                  <a:srgbClr val="00328D"/>
                </a:solidFill>
              </a:rPr>
              <a:t>The</a:t>
            </a:r>
            <a:r>
              <a:rPr dirty="0" sz="4600" spc="-590">
                <a:solidFill>
                  <a:srgbClr val="00328D"/>
                </a:solidFill>
              </a:rPr>
              <a:t> </a:t>
            </a:r>
            <a:r>
              <a:rPr dirty="0" sz="4600" spc="-580">
                <a:solidFill>
                  <a:srgbClr val="00328D"/>
                </a:solidFill>
              </a:rPr>
              <a:t>Orange</a:t>
            </a:r>
            <a:r>
              <a:rPr dirty="0" sz="4600" spc="-590">
                <a:solidFill>
                  <a:srgbClr val="00328D"/>
                </a:solidFill>
              </a:rPr>
              <a:t> </a:t>
            </a:r>
            <a:r>
              <a:rPr dirty="0" sz="4600" spc="-570">
                <a:solidFill>
                  <a:srgbClr val="00328D"/>
                </a:solidFill>
              </a:rPr>
              <a:t>County</a:t>
            </a:r>
            <a:r>
              <a:rPr dirty="0" sz="4600" spc="-590">
                <a:solidFill>
                  <a:srgbClr val="00328D"/>
                </a:solidFill>
              </a:rPr>
              <a:t> </a:t>
            </a:r>
            <a:r>
              <a:rPr dirty="0" sz="4600" spc="-484">
                <a:solidFill>
                  <a:srgbClr val="00328D"/>
                </a:solidFill>
              </a:rPr>
              <a:t>Insolvency</a:t>
            </a:r>
            <a:endParaRPr sz="4600"/>
          </a:p>
        </p:txBody>
      </p:sp>
      <p:grpSp>
        <p:nvGrpSpPr>
          <p:cNvPr id="25" name="object 25" descr=""/>
          <p:cNvGrpSpPr/>
          <p:nvPr/>
        </p:nvGrpSpPr>
        <p:grpSpPr>
          <a:xfrm>
            <a:off x="5091684" y="2449829"/>
            <a:ext cx="2122170" cy="1130935"/>
            <a:chOff x="5091684" y="2449829"/>
            <a:chExt cx="2122170" cy="1130935"/>
          </a:xfrm>
        </p:grpSpPr>
        <p:sp>
          <p:nvSpPr>
            <p:cNvPr id="26" name="object 26" descr=""/>
            <p:cNvSpPr/>
            <p:nvPr/>
          </p:nvSpPr>
          <p:spPr>
            <a:xfrm>
              <a:off x="5091684" y="2652521"/>
              <a:ext cx="812800" cy="925830"/>
            </a:xfrm>
            <a:custGeom>
              <a:avLst/>
              <a:gdLst/>
              <a:ahLst/>
              <a:cxnLst/>
              <a:rect l="l" t="t" r="r" b="b"/>
              <a:pathLst>
                <a:path w="812800" h="925829">
                  <a:moveTo>
                    <a:pt x="812292" y="576834"/>
                  </a:moveTo>
                  <a:lnTo>
                    <a:pt x="439673" y="0"/>
                  </a:lnTo>
                  <a:lnTo>
                    <a:pt x="400485" y="29512"/>
                  </a:lnTo>
                  <a:lnTo>
                    <a:pt x="362740" y="60852"/>
                  </a:lnTo>
                  <a:lnTo>
                    <a:pt x="326500" y="93952"/>
                  </a:lnTo>
                  <a:lnTo>
                    <a:pt x="291827" y="128741"/>
                  </a:lnTo>
                  <a:lnTo>
                    <a:pt x="258782" y="165151"/>
                  </a:lnTo>
                  <a:lnTo>
                    <a:pt x="227425" y="203113"/>
                  </a:lnTo>
                  <a:lnTo>
                    <a:pt x="197819" y="242557"/>
                  </a:lnTo>
                  <a:lnTo>
                    <a:pt x="170023" y="283415"/>
                  </a:lnTo>
                  <a:lnTo>
                    <a:pt x="144100" y="325616"/>
                  </a:lnTo>
                  <a:lnTo>
                    <a:pt x="120110" y="369093"/>
                  </a:lnTo>
                  <a:lnTo>
                    <a:pt x="98114" y="413776"/>
                  </a:lnTo>
                  <a:lnTo>
                    <a:pt x="78175" y="459595"/>
                  </a:lnTo>
                  <a:lnTo>
                    <a:pt x="60352" y="506482"/>
                  </a:lnTo>
                  <a:lnTo>
                    <a:pt x="44707" y="554367"/>
                  </a:lnTo>
                  <a:lnTo>
                    <a:pt x="31301" y="603182"/>
                  </a:lnTo>
                  <a:lnTo>
                    <a:pt x="20196" y="652857"/>
                  </a:lnTo>
                  <a:lnTo>
                    <a:pt x="11452" y="703322"/>
                  </a:lnTo>
                  <a:lnTo>
                    <a:pt x="5130" y="754510"/>
                  </a:lnTo>
                  <a:lnTo>
                    <a:pt x="1292" y="806350"/>
                  </a:lnTo>
                  <a:lnTo>
                    <a:pt x="0" y="858774"/>
                  </a:lnTo>
                  <a:lnTo>
                    <a:pt x="0" y="925830"/>
                  </a:lnTo>
                  <a:lnTo>
                    <a:pt x="691134" y="925830"/>
                  </a:lnTo>
                  <a:lnTo>
                    <a:pt x="688895" y="903458"/>
                  </a:lnTo>
                  <a:lnTo>
                    <a:pt x="686943" y="886872"/>
                  </a:lnTo>
                  <a:lnTo>
                    <a:pt x="685561" y="873001"/>
                  </a:lnTo>
                  <a:lnTo>
                    <a:pt x="689013" y="803599"/>
                  </a:lnTo>
                  <a:lnTo>
                    <a:pt x="700588" y="750626"/>
                  </a:lnTo>
                  <a:lnTo>
                    <a:pt x="719232" y="700659"/>
                  </a:lnTo>
                  <a:lnTo>
                    <a:pt x="744417" y="654501"/>
                  </a:lnTo>
                  <a:lnTo>
                    <a:pt x="775613" y="612958"/>
                  </a:lnTo>
                  <a:lnTo>
                    <a:pt x="812292" y="576834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533644" y="2449829"/>
              <a:ext cx="1235710" cy="779145"/>
            </a:xfrm>
            <a:custGeom>
              <a:avLst/>
              <a:gdLst/>
              <a:ahLst/>
              <a:cxnLst/>
              <a:rect l="l" t="t" r="r" b="b"/>
              <a:pathLst>
                <a:path w="1235709" h="779144">
                  <a:moveTo>
                    <a:pt x="1235201" y="201929"/>
                  </a:moveTo>
                  <a:lnTo>
                    <a:pt x="1194578" y="173507"/>
                  </a:lnTo>
                  <a:lnTo>
                    <a:pt x="1152583" y="147011"/>
                  </a:lnTo>
                  <a:lnTo>
                    <a:pt x="1109279" y="122502"/>
                  </a:lnTo>
                  <a:lnTo>
                    <a:pt x="1064729" y="100041"/>
                  </a:lnTo>
                  <a:lnTo>
                    <a:pt x="1018994" y="79689"/>
                  </a:lnTo>
                  <a:lnTo>
                    <a:pt x="972138" y="61504"/>
                  </a:lnTo>
                  <a:lnTo>
                    <a:pt x="924222" y="45549"/>
                  </a:lnTo>
                  <a:lnTo>
                    <a:pt x="875310" y="31882"/>
                  </a:lnTo>
                  <a:lnTo>
                    <a:pt x="825463" y="20566"/>
                  </a:lnTo>
                  <a:lnTo>
                    <a:pt x="774745" y="11658"/>
                  </a:lnTo>
                  <a:lnTo>
                    <a:pt x="723217" y="5221"/>
                  </a:lnTo>
                  <a:lnTo>
                    <a:pt x="670941" y="1315"/>
                  </a:lnTo>
                  <a:lnTo>
                    <a:pt x="617981" y="0"/>
                  </a:lnTo>
                  <a:lnTo>
                    <a:pt x="564859" y="1315"/>
                  </a:lnTo>
                  <a:lnTo>
                    <a:pt x="512446" y="5221"/>
                  </a:lnTo>
                  <a:lnTo>
                    <a:pt x="460803" y="11658"/>
                  </a:lnTo>
                  <a:lnTo>
                    <a:pt x="409991" y="20566"/>
                  </a:lnTo>
                  <a:lnTo>
                    <a:pt x="360069" y="31882"/>
                  </a:lnTo>
                  <a:lnTo>
                    <a:pt x="311098" y="45549"/>
                  </a:lnTo>
                  <a:lnTo>
                    <a:pt x="263138" y="61504"/>
                  </a:lnTo>
                  <a:lnTo>
                    <a:pt x="216250" y="79689"/>
                  </a:lnTo>
                  <a:lnTo>
                    <a:pt x="170495" y="100041"/>
                  </a:lnTo>
                  <a:lnTo>
                    <a:pt x="125931" y="122502"/>
                  </a:lnTo>
                  <a:lnTo>
                    <a:pt x="82621" y="147011"/>
                  </a:lnTo>
                  <a:lnTo>
                    <a:pt x="40623" y="173507"/>
                  </a:lnTo>
                  <a:lnTo>
                    <a:pt x="0" y="201930"/>
                  </a:lnTo>
                  <a:lnTo>
                    <a:pt x="371855" y="778764"/>
                  </a:lnTo>
                  <a:lnTo>
                    <a:pt x="414058" y="746857"/>
                  </a:lnTo>
                  <a:lnTo>
                    <a:pt x="460028" y="721022"/>
                  </a:lnTo>
                  <a:lnTo>
                    <a:pt x="509509" y="701844"/>
                  </a:lnTo>
                  <a:lnTo>
                    <a:pt x="562246" y="689908"/>
                  </a:lnTo>
                  <a:lnTo>
                    <a:pt x="617981" y="685800"/>
                  </a:lnTo>
                  <a:lnTo>
                    <a:pt x="673931" y="689908"/>
                  </a:lnTo>
                  <a:lnTo>
                    <a:pt x="727063" y="701844"/>
                  </a:lnTo>
                  <a:lnTo>
                    <a:pt x="776758" y="721022"/>
                  </a:lnTo>
                  <a:lnTo>
                    <a:pt x="822393" y="746857"/>
                  </a:lnTo>
                  <a:lnTo>
                    <a:pt x="863345" y="778764"/>
                  </a:lnTo>
                  <a:lnTo>
                    <a:pt x="1235201" y="201929"/>
                  </a:lnTo>
                  <a:close/>
                </a:path>
              </a:pathLst>
            </a:custGeom>
            <a:solidFill>
              <a:srgbClr val="ABE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398514" y="2649473"/>
              <a:ext cx="815340" cy="931544"/>
            </a:xfrm>
            <a:custGeom>
              <a:avLst/>
              <a:gdLst/>
              <a:ahLst/>
              <a:cxnLst/>
              <a:rect l="l" t="t" r="r" b="b"/>
              <a:pathLst>
                <a:path w="815340" h="931545">
                  <a:moveTo>
                    <a:pt x="815339" y="864869"/>
                  </a:moveTo>
                  <a:lnTo>
                    <a:pt x="814151" y="814786"/>
                  </a:lnTo>
                  <a:lnTo>
                    <a:pt x="810624" y="765164"/>
                  </a:lnTo>
                  <a:lnTo>
                    <a:pt x="804814" y="716071"/>
                  </a:lnTo>
                  <a:lnTo>
                    <a:pt x="796776" y="667575"/>
                  </a:lnTo>
                  <a:lnTo>
                    <a:pt x="786566" y="619743"/>
                  </a:lnTo>
                  <a:lnTo>
                    <a:pt x="774240" y="572644"/>
                  </a:lnTo>
                  <a:lnTo>
                    <a:pt x="759855" y="526344"/>
                  </a:lnTo>
                  <a:lnTo>
                    <a:pt x="743464" y="480912"/>
                  </a:lnTo>
                  <a:lnTo>
                    <a:pt x="725126" y="436414"/>
                  </a:lnTo>
                  <a:lnTo>
                    <a:pt x="704894" y="392920"/>
                  </a:lnTo>
                  <a:lnTo>
                    <a:pt x="682826" y="350496"/>
                  </a:lnTo>
                  <a:lnTo>
                    <a:pt x="658976" y="309209"/>
                  </a:lnTo>
                  <a:lnTo>
                    <a:pt x="633401" y="269129"/>
                  </a:lnTo>
                  <a:lnTo>
                    <a:pt x="606156" y="230321"/>
                  </a:lnTo>
                  <a:lnTo>
                    <a:pt x="577298" y="192854"/>
                  </a:lnTo>
                  <a:lnTo>
                    <a:pt x="546881" y="156796"/>
                  </a:lnTo>
                  <a:lnTo>
                    <a:pt x="514962" y="122214"/>
                  </a:lnTo>
                  <a:lnTo>
                    <a:pt x="481597" y="89176"/>
                  </a:lnTo>
                  <a:lnTo>
                    <a:pt x="446841" y="57749"/>
                  </a:lnTo>
                  <a:lnTo>
                    <a:pt x="410750" y="28001"/>
                  </a:lnTo>
                  <a:lnTo>
                    <a:pt x="373379" y="0"/>
                  </a:lnTo>
                  <a:lnTo>
                    <a:pt x="0" y="576072"/>
                  </a:lnTo>
                  <a:lnTo>
                    <a:pt x="31761" y="607984"/>
                  </a:lnTo>
                  <a:lnTo>
                    <a:pt x="59551" y="643923"/>
                  </a:lnTo>
                  <a:lnTo>
                    <a:pt x="83035" y="683340"/>
                  </a:lnTo>
                  <a:lnTo>
                    <a:pt x="101881" y="725690"/>
                  </a:lnTo>
                  <a:lnTo>
                    <a:pt x="115755" y="770426"/>
                  </a:lnTo>
                  <a:lnTo>
                    <a:pt x="124323" y="817001"/>
                  </a:lnTo>
                  <a:lnTo>
                    <a:pt x="127253" y="864869"/>
                  </a:lnTo>
                  <a:lnTo>
                    <a:pt x="126968" y="892302"/>
                  </a:lnTo>
                  <a:lnTo>
                    <a:pt x="126289" y="908804"/>
                  </a:lnTo>
                  <a:lnTo>
                    <a:pt x="124967" y="931163"/>
                  </a:lnTo>
                  <a:lnTo>
                    <a:pt x="813053" y="931163"/>
                  </a:lnTo>
                  <a:lnTo>
                    <a:pt x="813411" y="908804"/>
                  </a:lnTo>
                  <a:lnTo>
                    <a:pt x="814982" y="878657"/>
                  </a:lnTo>
                  <a:lnTo>
                    <a:pt x="815339" y="864869"/>
                  </a:lnTo>
                  <a:close/>
                </a:path>
              </a:pathLst>
            </a:custGeom>
            <a:solidFill>
              <a:srgbClr val="00B7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908292" y="2884169"/>
              <a:ext cx="97790" cy="71755"/>
            </a:xfrm>
            <a:custGeom>
              <a:avLst/>
              <a:gdLst/>
              <a:ahLst/>
              <a:cxnLst/>
              <a:rect l="l" t="t" r="r" b="b"/>
              <a:pathLst>
                <a:path w="97790" h="71755">
                  <a:moveTo>
                    <a:pt x="97535" y="0"/>
                  </a:moveTo>
                  <a:lnTo>
                    <a:pt x="0" y="71628"/>
                  </a:lnTo>
                </a:path>
              </a:pathLst>
            </a:custGeom>
            <a:ln w="20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451092" y="2507741"/>
              <a:ext cx="38100" cy="118110"/>
            </a:xfrm>
            <a:custGeom>
              <a:avLst/>
              <a:gdLst/>
              <a:ahLst/>
              <a:cxnLst/>
              <a:rect l="l" t="t" r="r" b="b"/>
              <a:pathLst>
                <a:path w="38100" h="118110">
                  <a:moveTo>
                    <a:pt x="38100" y="0"/>
                  </a:moveTo>
                  <a:lnTo>
                    <a:pt x="0" y="118110"/>
                  </a:lnTo>
                </a:path>
              </a:pathLst>
            </a:custGeom>
            <a:ln w="20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813298" y="2507741"/>
              <a:ext cx="38100" cy="118110"/>
            </a:xfrm>
            <a:custGeom>
              <a:avLst/>
              <a:gdLst/>
              <a:ahLst/>
              <a:cxnLst/>
              <a:rect l="l" t="t" r="r" b="b"/>
              <a:pathLst>
                <a:path w="38100" h="118110">
                  <a:moveTo>
                    <a:pt x="0" y="0"/>
                  </a:moveTo>
                  <a:lnTo>
                    <a:pt x="38100" y="118110"/>
                  </a:lnTo>
                </a:path>
              </a:pathLst>
            </a:custGeom>
            <a:ln w="20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302758" y="2887979"/>
              <a:ext cx="77470" cy="75565"/>
            </a:xfrm>
            <a:custGeom>
              <a:avLst/>
              <a:gdLst/>
              <a:ahLst/>
              <a:cxnLst/>
              <a:rect l="l" t="t" r="r" b="b"/>
              <a:pathLst>
                <a:path w="77470" h="75564">
                  <a:moveTo>
                    <a:pt x="0" y="0"/>
                  </a:moveTo>
                  <a:lnTo>
                    <a:pt x="76962" y="75438"/>
                  </a:lnTo>
                </a:path>
              </a:pathLst>
            </a:custGeom>
            <a:ln w="20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4955540" y="2641346"/>
            <a:ext cx="432434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solidFill>
                  <a:srgbClr val="00328D"/>
                </a:solidFill>
                <a:latin typeface="Arial"/>
                <a:cs typeface="Arial"/>
              </a:rPr>
              <a:t>$400M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599433" y="2219959"/>
            <a:ext cx="432434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solidFill>
                  <a:srgbClr val="00328D"/>
                </a:solidFill>
                <a:latin typeface="Arial"/>
                <a:cs typeface="Arial"/>
              </a:rPr>
              <a:t>$800M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405627" y="2248150"/>
            <a:ext cx="37338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solidFill>
                  <a:srgbClr val="00328D"/>
                </a:solidFill>
                <a:latin typeface="Arial"/>
                <a:cs typeface="Arial"/>
              </a:rPr>
              <a:t>$1.2B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027425" y="2653534"/>
            <a:ext cx="37338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solidFill>
                  <a:srgbClr val="00328D"/>
                </a:solidFill>
                <a:latin typeface="Arial"/>
                <a:cs typeface="Arial"/>
              </a:rPr>
              <a:t>$1.6B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303273" y="3369050"/>
            <a:ext cx="37338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solidFill>
                  <a:srgbClr val="00328D"/>
                </a:solidFill>
                <a:latin typeface="Arial"/>
                <a:cs typeface="Arial"/>
              </a:rPr>
              <a:t>$2.0B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6060947" y="3168395"/>
            <a:ext cx="523875" cy="386080"/>
            <a:chOff x="6060947" y="3168395"/>
            <a:chExt cx="523875" cy="386080"/>
          </a:xfrm>
        </p:grpSpPr>
        <p:sp>
          <p:nvSpPr>
            <p:cNvPr id="39" name="object 39" descr=""/>
            <p:cNvSpPr/>
            <p:nvPr/>
          </p:nvSpPr>
          <p:spPr>
            <a:xfrm>
              <a:off x="6157721" y="3168395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20" h="306070">
                  <a:moveTo>
                    <a:pt x="426720" y="0"/>
                  </a:moveTo>
                  <a:lnTo>
                    <a:pt x="0" y="243078"/>
                  </a:lnTo>
                  <a:lnTo>
                    <a:pt x="41910" y="305562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0B22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0947" y="3369563"/>
              <a:ext cx="184403" cy="184403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4880102" y="3808729"/>
            <a:ext cx="2629535" cy="182245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dirty="0" sz="4200" spc="-440" b="1">
                <a:solidFill>
                  <a:srgbClr val="00328D"/>
                </a:solidFill>
                <a:latin typeface="Arial Narrow"/>
                <a:cs typeface="Arial Narrow"/>
              </a:rPr>
              <a:t>$1.6</a:t>
            </a:r>
            <a:r>
              <a:rPr dirty="0" sz="4200" spc="-560" b="1">
                <a:solidFill>
                  <a:srgbClr val="00328D"/>
                </a:solidFill>
                <a:latin typeface="Arial Narrow"/>
                <a:cs typeface="Arial Narrow"/>
              </a:rPr>
              <a:t> </a:t>
            </a:r>
            <a:r>
              <a:rPr dirty="0" sz="4200" spc="-409" b="1">
                <a:solidFill>
                  <a:srgbClr val="00328D"/>
                </a:solidFill>
                <a:latin typeface="Arial Narrow"/>
                <a:cs typeface="Arial Narrow"/>
              </a:rPr>
              <a:t>billion</a:t>
            </a:r>
            <a:endParaRPr sz="4200">
              <a:latin typeface="Arial Narrow"/>
              <a:cs typeface="Arial Narrow"/>
            </a:endParaRPr>
          </a:p>
          <a:p>
            <a:pPr algn="ctr" marL="12700" marR="5080">
              <a:lnSpc>
                <a:spcPct val="110000"/>
              </a:lnSpc>
              <a:spcBef>
                <a:spcPts val="95"/>
              </a:spcBef>
            </a:pP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Value</a:t>
            </a:r>
            <a:r>
              <a:rPr dirty="0" sz="2100" spc="-5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of</a:t>
            </a:r>
            <a:r>
              <a:rPr dirty="0" sz="2100" spc="-5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debt</a:t>
            </a:r>
            <a:r>
              <a:rPr dirty="0" sz="2100" spc="-5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involved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in the</a:t>
            </a:r>
            <a:r>
              <a:rPr dirty="0" sz="210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Orange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County insolvency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9046464" y="2409444"/>
            <a:ext cx="2122170" cy="1130935"/>
            <a:chOff x="9046464" y="2409444"/>
            <a:chExt cx="2122170" cy="1130935"/>
          </a:xfrm>
        </p:grpSpPr>
        <p:sp>
          <p:nvSpPr>
            <p:cNvPr id="43" name="object 43" descr=""/>
            <p:cNvSpPr/>
            <p:nvPr/>
          </p:nvSpPr>
          <p:spPr>
            <a:xfrm>
              <a:off x="9046464" y="2612898"/>
              <a:ext cx="812800" cy="925194"/>
            </a:xfrm>
            <a:custGeom>
              <a:avLst/>
              <a:gdLst/>
              <a:ahLst/>
              <a:cxnLst/>
              <a:rect l="l" t="t" r="r" b="b"/>
              <a:pathLst>
                <a:path w="812800" h="925195">
                  <a:moveTo>
                    <a:pt x="812292" y="576072"/>
                  </a:moveTo>
                  <a:lnTo>
                    <a:pt x="439673" y="0"/>
                  </a:lnTo>
                  <a:lnTo>
                    <a:pt x="400485" y="29512"/>
                  </a:lnTo>
                  <a:lnTo>
                    <a:pt x="362740" y="60852"/>
                  </a:lnTo>
                  <a:lnTo>
                    <a:pt x="326500" y="93952"/>
                  </a:lnTo>
                  <a:lnTo>
                    <a:pt x="291827" y="128741"/>
                  </a:lnTo>
                  <a:lnTo>
                    <a:pt x="258782" y="165151"/>
                  </a:lnTo>
                  <a:lnTo>
                    <a:pt x="227425" y="203113"/>
                  </a:lnTo>
                  <a:lnTo>
                    <a:pt x="197819" y="242557"/>
                  </a:lnTo>
                  <a:lnTo>
                    <a:pt x="170023" y="283415"/>
                  </a:lnTo>
                  <a:lnTo>
                    <a:pt x="144100" y="325616"/>
                  </a:lnTo>
                  <a:lnTo>
                    <a:pt x="120110" y="369093"/>
                  </a:lnTo>
                  <a:lnTo>
                    <a:pt x="98114" y="413776"/>
                  </a:lnTo>
                  <a:lnTo>
                    <a:pt x="78175" y="459595"/>
                  </a:lnTo>
                  <a:lnTo>
                    <a:pt x="60352" y="506482"/>
                  </a:lnTo>
                  <a:lnTo>
                    <a:pt x="44707" y="554367"/>
                  </a:lnTo>
                  <a:lnTo>
                    <a:pt x="31301" y="603182"/>
                  </a:lnTo>
                  <a:lnTo>
                    <a:pt x="20196" y="652857"/>
                  </a:lnTo>
                  <a:lnTo>
                    <a:pt x="11452" y="703322"/>
                  </a:lnTo>
                  <a:lnTo>
                    <a:pt x="5130" y="754510"/>
                  </a:lnTo>
                  <a:lnTo>
                    <a:pt x="1292" y="806350"/>
                  </a:lnTo>
                  <a:lnTo>
                    <a:pt x="0" y="858774"/>
                  </a:lnTo>
                  <a:lnTo>
                    <a:pt x="0" y="925068"/>
                  </a:lnTo>
                  <a:lnTo>
                    <a:pt x="691134" y="925068"/>
                  </a:lnTo>
                  <a:lnTo>
                    <a:pt x="688895" y="903029"/>
                  </a:lnTo>
                  <a:lnTo>
                    <a:pt x="686943" y="886491"/>
                  </a:lnTo>
                  <a:lnTo>
                    <a:pt x="685561" y="872668"/>
                  </a:lnTo>
                  <a:lnTo>
                    <a:pt x="689013" y="803543"/>
                  </a:lnTo>
                  <a:lnTo>
                    <a:pt x="700588" y="750428"/>
                  </a:lnTo>
                  <a:lnTo>
                    <a:pt x="719232" y="700278"/>
                  </a:lnTo>
                  <a:lnTo>
                    <a:pt x="744417" y="653937"/>
                  </a:lnTo>
                  <a:lnTo>
                    <a:pt x="775613" y="612252"/>
                  </a:lnTo>
                  <a:lnTo>
                    <a:pt x="812292" y="576072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488424" y="2409444"/>
              <a:ext cx="1235710" cy="779145"/>
            </a:xfrm>
            <a:custGeom>
              <a:avLst/>
              <a:gdLst/>
              <a:ahLst/>
              <a:cxnLst/>
              <a:rect l="l" t="t" r="r" b="b"/>
              <a:pathLst>
                <a:path w="1235709" h="779144">
                  <a:moveTo>
                    <a:pt x="1235201" y="201929"/>
                  </a:moveTo>
                  <a:lnTo>
                    <a:pt x="1194578" y="173507"/>
                  </a:lnTo>
                  <a:lnTo>
                    <a:pt x="1152583" y="147011"/>
                  </a:lnTo>
                  <a:lnTo>
                    <a:pt x="1109279" y="122502"/>
                  </a:lnTo>
                  <a:lnTo>
                    <a:pt x="1064729" y="100041"/>
                  </a:lnTo>
                  <a:lnTo>
                    <a:pt x="1018994" y="79689"/>
                  </a:lnTo>
                  <a:lnTo>
                    <a:pt x="972138" y="61504"/>
                  </a:lnTo>
                  <a:lnTo>
                    <a:pt x="924222" y="45549"/>
                  </a:lnTo>
                  <a:lnTo>
                    <a:pt x="875310" y="31882"/>
                  </a:lnTo>
                  <a:lnTo>
                    <a:pt x="825463" y="20566"/>
                  </a:lnTo>
                  <a:lnTo>
                    <a:pt x="774745" y="11658"/>
                  </a:lnTo>
                  <a:lnTo>
                    <a:pt x="723217" y="5221"/>
                  </a:lnTo>
                  <a:lnTo>
                    <a:pt x="670941" y="1315"/>
                  </a:lnTo>
                  <a:lnTo>
                    <a:pt x="617981" y="0"/>
                  </a:lnTo>
                  <a:lnTo>
                    <a:pt x="564859" y="1315"/>
                  </a:lnTo>
                  <a:lnTo>
                    <a:pt x="512446" y="5221"/>
                  </a:lnTo>
                  <a:lnTo>
                    <a:pt x="460803" y="11658"/>
                  </a:lnTo>
                  <a:lnTo>
                    <a:pt x="409991" y="20566"/>
                  </a:lnTo>
                  <a:lnTo>
                    <a:pt x="360069" y="31882"/>
                  </a:lnTo>
                  <a:lnTo>
                    <a:pt x="311098" y="45549"/>
                  </a:lnTo>
                  <a:lnTo>
                    <a:pt x="263138" y="61504"/>
                  </a:lnTo>
                  <a:lnTo>
                    <a:pt x="216250" y="79689"/>
                  </a:lnTo>
                  <a:lnTo>
                    <a:pt x="170495" y="100041"/>
                  </a:lnTo>
                  <a:lnTo>
                    <a:pt x="125931" y="122502"/>
                  </a:lnTo>
                  <a:lnTo>
                    <a:pt x="82621" y="147011"/>
                  </a:lnTo>
                  <a:lnTo>
                    <a:pt x="40623" y="173507"/>
                  </a:lnTo>
                  <a:lnTo>
                    <a:pt x="0" y="201930"/>
                  </a:lnTo>
                  <a:lnTo>
                    <a:pt x="371855" y="778764"/>
                  </a:lnTo>
                  <a:lnTo>
                    <a:pt x="413985" y="746936"/>
                  </a:lnTo>
                  <a:lnTo>
                    <a:pt x="459809" y="721290"/>
                  </a:lnTo>
                  <a:lnTo>
                    <a:pt x="509180" y="702338"/>
                  </a:lnTo>
                  <a:lnTo>
                    <a:pt x="561953" y="690591"/>
                  </a:lnTo>
                  <a:lnTo>
                    <a:pt x="617981" y="686562"/>
                  </a:lnTo>
                  <a:lnTo>
                    <a:pt x="673931" y="690591"/>
                  </a:lnTo>
                  <a:lnTo>
                    <a:pt x="727063" y="702338"/>
                  </a:lnTo>
                  <a:lnTo>
                    <a:pt x="776758" y="721290"/>
                  </a:lnTo>
                  <a:lnTo>
                    <a:pt x="822393" y="746936"/>
                  </a:lnTo>
                  <a:lnTo>
                    <a:pt x="863345" y="778764"/>
                  </a:lnTo>
                  <a:lnTo>
                    <a:pt x="1235201" y="201929"/>
                  </a:lnTo>
                  <a:close/>
                </a:path>
              </a:pathLst>
            </a:custGeom>
            <a:solidFill>
              <a:srgbClr val="ABE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0353294" y="2609088"/>
              <a:ext cx="815340" cy="931544"/>
            </a:xfrm>
            <a:custGeom>
              <a:avLst/>
              <a:gdLst/>
              <a:ahLst/>
              <a:cxnLst/>
              <a:rect l="l" t="t" r="r" b="b"/>
              <a:pathLst>
                <a:path w="815340" h="931545">
                  <a:moveTo>
                    <a:pt x="815339" y="864869"/>
                  </a:moveTo>
                  <a:lnTo>
                    <a:pt x="814151" y="814889"/>
                  </a:lnTo>
                  <a:lnTo>
                    <a:pt x="810624" y="765361"/>
                  </a:lnTo>
                  <a:lnTo>
                    <a:pt x="804814" y="716351"/>
                  </a:lnTo>
                  <a:lnTo>
                    <a:pt x="796776" y="667927"/>
                  </a:lnTo>
                  <a:lnTo>
                    <a:pt x="786566" y="620158"/>
                  </a:lnTo>
                  <a:lnTo>
                    <a:pt x="774240" y="573110"/>
                  </a:lnTo>
                  <a:lnTo>
                    <a:pt x="759855" y="526852"/>
                  </a:lnTo>
                  <a:lnTo>
                    <a:pt x="743464" y="481451"/>
                  </a:lnTo>
                  <a:lnTo>
                    <a:pt x="725126" y="436974"/>
                  </a:lnTo>
                  <a:lnTo>
                    <a:pt x="704894" y="393490"/>
                  </a:lnTo>
                  <a:lnTo>
                    <a:pt x="682826" y="351066"/>
                  </a:lnTo>
                  <a:lnTo>
                    <a:pt x="658976" y="309769"/>
                  </a:lnTo>
                  <a:lnTo>
                    <a:pt x="633401" y="269668"/>
                  </a:lnTo>
                  <a:lnTo>
                    <a:pt x="606156" y="230829"/>
                  </a:lnTo>
                  <a:lnTo>
                    <a:pt x="577298" y="193321"/>
                  </a:lnTo>
                  <a:lnTo>
                    <a:pt x="546881" y="157211"/>
                  </a:lnTo>
                  <a:lnTo>
                    <a:pt x="514962" y="122567"/>
                  </a:lnTo>
                  <a:lnTo>
                    <a:pt x="481597" y="89456"/>
                  </a:lnTo>
                  <a:lnTo>
                    <a:pt x="446841" y="57946"/>
                  </a:lnTo>
                  <a:lnTo>
                    <a:pt x="410750" y="28104"/>
                  </a:lnTo>
                  <a:lnTo>
                    <a:pt x="373379" y="0"/>
                  </a:lnTo>
                  <a:lnTo>
                    <a:pt x="0" y="576834"/>
                  </a:lnTo>
                  <a:lnTo>
                    <a:pt x="31761" y="608744"/>
                  </a:lnTo>
                  <a:lnTo>
                    <a:pt x="59551" y="644667"/>
                  </a:lnTo>
                  <a:lnTo>
                    <a:pt x="83035" y="684042"/>
                  </a:lnTo>
                  <a:lnTo>
                    <a:pt x="101881" y="726310"/>
                  </a:lnTo>
                  <a:lnTo>
                    <a:pt x="115755" y="770910"/>
                  </a:lnTo>
                  <a:lnTo>
                    <a:pt x="124323" y="817283"/>
                  </a:lnTo>
                  <a:lnTo>
                    <a:pt x="127253" y="864869"/>
                  </a:lnTo>
                  <a:lnTo>
                    <a:pt x="127206" y="879086"/>
                  </a:lnTo>
                  <a:lnTo>
                    <a:pt x="126872" y="892873"/>
                  </a:lnTo>
                  <a:lnTo>
                    <a:pt x="125968" y="909232"/>
                  </a:lnTo>
                  <a:lnTo>
                    <a:pt x="124205" y="931163"/>
                  </a:lnTo>
                  <a:lnTo>
                    <a:pt x="813053" y="931163"/>
                  </a:lnTo>
                  <a:lnTo>
                    <a:pt x="813411" y="909232"/>
                  </a:lnTo>
                  <a:lnTo>
                    <a:pt x="814982" y="879086"/>
                  </a:lnTo>
                  <a:lnTo>
                    <a:pt x="815339" y="864869"/>
                  </a:lnTo>
                  <a:close/>
                </a:path>
              </a:pathLst>
            </a:custGeom>
            <a:solidFill>
              <a:srgbClr val="00B7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0863072" y="2844545"/>
              <a:ext cx="97790" cy="71755"/>
            </a:xfrm>
            <a:custGeom>
              <a:avLst/>
              <a:gdLst/>
              <a:ahLst/>
              <a:cxnLst/>
              <a:rect l="l" t="t" r="r" b="b"/>
              <a:pathLst>
                <a:path w="97790" h="71755">
                  <a:moveTo>
                    <a:pt x="97535" y="0"/>
                  </a:moveTo>
                  <a:lnTo>
                    <a:pt x="0" y="71628"/>
                  </a:lnTo>
                </a:path>
              </a:pathLst>
            </a:custGeom>
            <a:ln w="20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0405872" y="2468118"/>
              <a:ext cx="38100" cy="118110"/>
            </a:xfrm>
            <a:custGeom>
              <a:avLst/>
              <a:gdLst/>
              <a:ahLst/>
              <a:cxnLst/>
              <a:rect l="l" t="t" r="r" b="b"/>
              <a:pathLst>
                <a:path w="38100" h="118110">
                  <a:moveTo>
                    <a:pt x="38100" y="0"/>
                  </a:moveTo>
                  <a:lnTo>
                    <a:pt x="0" y="118110"/>
                  </a:lnTo>
                </a:path>
              </a:pathLst>
            </a:custGeom>
            <a:ln w="20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768078" y="2468118"/>
              <a:ext cx="38100" cy="118110"/>
            </a:xfrm>
            <a:custGeom>
              <a:avLst/>
              <a:gdLst/>
              <a:ahLst/>
              <a:cxnLst/>
              <a:rect l="l" t="t" r="r" b="b"/>
              <a:pathLst>
                <a:path w="38100" h="118110">
                  <a:moveTo>
                    <a:pt x="0" y="0"/>
                  </a:moveTo>
                  <a:lnTo>
                    <a:pt x="38100" y="118110"/>
                  </a:lnTo>
                </a:path>
              </a:pathLst>
            </a:custGeom>
            <a:ln w="20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257538" y="2848356"/>
              <a:ext cx="77470" cy="75565"/>
            </a:xfrm>
            <a:custGeom>
              <a:avLst/>
              <a:gdLst/>
              <a:ahLst/>
              <a:cxnLst/>
              <a:rect l="l" t="t" r="r" b="b"/>
              <a:pathLst>
                <a:path w="77470" h="75564">
                  <a:moveTo>
                    <a:pt x="0" y="0"/>
                  </a:moveTo>
                  <a:lnTo>
                    <a:pt x="76962" y="75438"/>
                  </a:lnTo>
                </a:path>
              </a:pathLst>
            </a:custGeom>
            <a:ln w="20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8910319" y="2600959"/>
            <a:ext cx="432434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solidFill>
                  <a:srgbClr val="00328D"/>
                </a:solidFill>
                <a:latin typeface="Arial"/>
                <a:cs typeface="Arial"/>
              </a:rPr>
              <a:t>$400M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9553454" y="2179573"/>
            <a:ext cx="432434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solidFill>
                  <a:srgbClr val="00328D"/>
                </a:solidFill>
                <a:latin typeface="Arial"/>
                <a:cs typeface="Arial"/>
              </a:rPr>
              <a:t>$800M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0360407" y="2208524"/>
            <a:ext cx="37338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solidFill>
                  <a:srgbClr val="00328D"/>
                </a:solidFill>
                <a:latin typeface="Arial"/>
                <a:cs typeface="Arial"/>
              </a:rPr>
              <a:t>$1.2B</a:t>
            </a:r>
            <a:endParaRPr sz="105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0982205" y="2613908"/>
            <a:ext cx="37338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solidFill>
                  <a:srgbClr val="00328D"/>
                </a:solidFill>
                <a:latin typeface="Arial"/>
                <a:cs typeface="Arial"/>
              </a:rPr>
              <a:t>$1.6B</a:t>
            </a:r>
            <a:endParaRPr sz="105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1258053" y="3328664"/>
            <a:ext cx="37338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solidFill>
                  <a:srgbClr val="00328D"/>
                </a:solidFill>
                <a:latin typeface="Arial"/>
                <a:cs typeface="Arial"/>
              </a:rPr>
              <a:t>$2.0B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10015728" y="2846832"/>
            <a:ext cx="184785" cy="668020"/>
            <a:chOff x="10015728" y="2846832"/>
            <a:chExt cx="184785" cy="668020"/>
          </a:xfrm>
        </p:grpSpPr>
        <p:sp>
          <p:nvSpPr>
            <p:cNvPr id="56" name="object 56" descr=""/>
            <p:cNvSpPr/>
            <p:nvPr/>
          </p:nvSpPr>
          <p:spPr>
            <a:xfrm>
              <a:off x="10069068" y="2846832"/>
              <a:ext cx="74930" cy="490220"/>
            </a:xfrm>
            <a:custGeom>
              <a:avLst/>
              <a:gdLst/>
              <a:ahLst/>
              <a:cxnLst/>
              <a:rect l="l" t="t" r="r" b="b"/>
              <a:pathLst>
                <a:path w="74929" h="490220">
                  <a:moveTo>
                    <a:pt x="74676" y="489966"/>
                  </a:moveTo>
                  <a:lnTo>
                    <a:pt x="38100" y="0"/>
                  </a:lnTo>
                  <a:lnTo>
                    <a:pt x="0" y="489966"/>
                  </a:lnTo>
                  <a:lnTo>
                    <a:pt x="74676" y="489966"/>
                  </a:lnTo>
                  <a:close/>
                </a:path>
              </a:pathLst>
            </a:custGeom>
            <a:solidFill>
              <a:srgbClr val="0B22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15728" y="3329940"/>
              <a:ext cx="184403" cy="184403"/>
            </a:xfrm>
            <a:prstGeom prst="rect">
              <a:avLst/>
            </a:prstGeom>
          </p:spPr>
        </p:pic>
      </p:grpSp>
      <p:sp>
        <p:nvSpPr>
          <p:cNvPr id="58" name="object 58" descr=""/>
          <p:cNvSpPr txBox="1"/>
          <p:nvPr/>
        </p:nvSpPr>
        <p:spPr>
          <a:xfrm>
            <a:off x="9023099" y="3768343"/>
            <a:ext cx="2304415" cy="217424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795"/>
              </a:spcBef>
            </a:pPr>
            <a:r>
              <a:rPr dirty="0" sz="4200" spc="-425" b="1">
                <a:solidFill>
                  <a:srgbClr val="00328D"/>
                </a:solidFill>
                <a:latin typeface="Arial Narrow"/>
                <a:cs typeface="Arial Narrow"/>
              </a:rPr>
              <a:t>$1.0</a:t>
            </a:r>
            <a:r>
              <a:rPr dirty="0" sz="4200" spc="-535" b="1">
                <a:solidFill>
                  <a:srgbClr val="00328D"/>
                </a:solidFill>
                <a:latin typeface="Arial Narrow"/>
                <a:cs typeface="Arial Narrow"/>
              </a:rPr>
              <a:t> </a:t>
            </a:r>
            <a:r>
              <a:rPr dirty="0" sz="4200" spc="-409" b="1">
                <a:solidFill>
                  <a:srgbClr val="00328D"/>
                </a:solidFill>
                <a:latin typeface="Arial Narrow"/>
                <a:cs typeface="Arial Narrow"/>
              </a:rPr>
              <a:t>billion</a:t>
            </a:r>
            <a:endParaRPr sz="4200">
              <a:latin typeface="Arial Narrow"/>
              <a:cs typeface="Arial Narrow"/>
            </a:endParaRPr>
          </a:p>
          <a:p>
            <a:pPr algn="ctr" marL="12700" marR="5080" indent="1270">
              <a:lnSpc>
                <a:spcPct val="110000"/>
              </a:lnSpc>
              <a:spcBef>
                <a:spcPts val="95"/>
              </a:spcBef>
            </a:pP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Value</a:t>
            </a:r>
            <a:r>
              <a:rPr dirty="0" sz="2100" spc="-6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of</a:t>
            </a:r>
            <a:r>
              <a:rPr dirty="0" sz="2100" spc="-6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debt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involved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in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Orange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County’s</a:t>
            </a:r>
            <a:r>
              <a:rPr dirty="0" sz="2100" spc="-4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near-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miss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default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in</a:t>
            </a:r>
            <a:r>
              <a:rPr dirty="0" sz="210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1995</a:t>
            </a:r>
            <a:endParaRPr sz="21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3335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0"/>
              <a:t> </a:t>
            </a:r>
            <a:r>
              <a:rPr dirty="0"/>
              <a:t>KPMG</a:t>
            </a:r>
            <a:r>
              <a:rPr dirty="0" spc="35"/>
              <a:t> </a:t>
            </a:r>
            <a:r>
              <a:rPr dirty="0"/>
              <a:t>LLP,</a:t>
            </a:r>
            <a:r>
              <a:rPr dirty="0" spc="50"/>
              <a:t> </a:t>
            </a:r>
            <a:r>
              <a:rPr dirty="0"/>
              <a:t>an</a:t>
            </a:r>
            <a:r>
              <a:rPr dirty="0" spc="55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0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80"/>
              <a:t> </a:t>
            </a:r>
            <a:r>
              <a:rPr dirty="0"/>
              <a:t>and</a:t>
            </a:r>
            <a:r>
              <a:rPr dirty="0" spc="55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75"/>
              <a:t> </a:t>
            </a:r>
            <a:r>
              <a:rPr dirty="0"/>
              <a:t>firm</a:t>
            </a:r>
            <a:r>
              <a:rPr dirty="0" spc="55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/>
              <a:t>organization</a:t>
            </a:r>
            <a:r>
              <a:rPr dirty="0" spc="7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5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0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70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5"/>
              <a:t> </a:t>
            </a:r>
            <a:r>
              <a:rPr dirty="0"/>
              <a:t>reserved.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60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5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70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5"/>
              <a:t> </a:t>
            </a:r>
            <a:r>
              <a:rPr dirty="0" spc="-10"/>
              <a:t>organization.</a:t>
            </a:r>
          </a:p>
        </p:txBody>
      </p:sp>
      <p:sp>
        <p:nvSpPr>
          <p:cNvPr id="60" name="object 6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fld id="{81D60167-4931-47E6-BA6A-407CBD079E47}" type="slidenum">
              <a:rPr dirty="0" spc="-50"/>
              <a:t>7</a:t>
            </a:fld>
          </a:p>
        </p:txBody>
      </p:sp>
      <p:sp>
        <p:nvSpPr>
          <p:cNvPr id="61" name="object 6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1D48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53846" y="6866381"/>
            <a:ext cx="509270" cy="204470"/>
          </a:xfrm>
          <a:custGeom>
            <a:avLst/>
            <a:gdLst/>
            <a:ahLst/>
            <a:cxnLst/>
            <a:rect l="l" t="t" r="r" b="b"/>
            <a:pathLst>
              <a:path w="509269" h="204470">
                <a:moveTo>
                  <a:pt x="509016" y="159258"/>
                </a:moveTo>
                <a:lnTo>
                  <a:pt x="509016" y="0"/>
                </a:lnTo>
                <a:lnTo>
                  <a:pt x="395478" y="0"/>
                </a:lnTo>
                <a:lnTo>
                  <a:pt x="395478" y="102108"/>
                </a:lnTo>
                <a:lnTo>
                  <a:pt x="392430" y="104394"/>
                </a:lnTo>
                <a:lnTo>
                  <a:pt x="389382" y="107442"/>
                </a:lnTo>
                <a:lnTo>
                  <a:pt x="386334" y="111252"/>
                </a:lnTo>
                <a:lnTo>
                  <a:pt x="386334" y="0"/>
                </a:lnTo>
                <a:lnTo>
                  <a:pt x="273558" y="0"/>
                </a:lnTo>
                <a:lnTo>
                  <a:pt x="273558" y="92964"/>
                </a:lnTo>
                <a:lnTo>
                  <a:pt x="264414" y="92964"/>
                </a:lnTo>
                <a:lnTo>
                  <a:pt x="264414" y="0"/>
                </a:lnTo>
                <a:lnTo>
                  <a:pt x="150876" y="0"/>
                </a:lnTo>
                <a:lnTo>
                  <a:pt x="150876" y="92964"/>
                </a:lnTo>
                <a:lnTo>
                  <a:pt x="141732" y="92964"/>
                </a:lnTo>
                <a:lnTo>
                  <a:pt x="141732" y="0"/>
                </a:lnTo>
                <a:lnTo>
                  <a:pt x="28956" y="0"/>
                </a:lnTo>
                <a:lnTo>
                  <a:pt x="28956" y="105918"/>
                </a:lnTo>
                <a:lnTo>
                  <a:pt x="0" y="201930"/>
                </a:lnTo>
                <a:lnTo>
                  <a:pt x="25146" y="201930"/>
                </a:lnTo>
                <a:lnTo>
                  <a:pt x="32765" y="176828"/>
                </a:lnTo>
                <a:lnTo>
                  <a:pt x="32765" y="3810"/>
                </a:lnTo>
                <a:lnTo>
                  <a:pt x="137922" y="3810"/>
                </a:lnTo>
                <a:lnTo>
                  <a:pt x="137922" y="189603"/>
                </a:lnTo>
                <a:lnTo>
                  <a:pt x="147066" y="160020"/>
                </a:lnTo>
                <a:lnTo>
                  <a:pt x="153162" y="160020"/>
                </a:lnTo>
                <a:lnTo>
                  <a:pt x="153162" y="140970"/>
                </a:lnTo>
                <a:lnTo>
                  <a:pt x="154686" y="135255"/>
                </a:lnTo>
                <a:lnTo>
                  <a:pt x="154686" y="3810"/>
                </a:lnTo>
                <a:lnTo>
                  <a:pt x="259842" y="3810"/>
                </a:lnTo>
                <a:lnTo>
                  <a:pt x="259842" y="201930"/>
                </a:lnTo>
                <a:lnTo>
                  <a:pt x="277368" y="201930"/>
                </a:lnTo>
                <a:lnTo>
                  <a:pt x="277368" y="3810"/>
                </a:lnTo>
                <a:lnTo>
                  <a:pt x="382524" y="3810"/>
                </a:lnTo>
                <a:lnTo>
                  <a:pt x="382524" y="195864"/>
                </a:lnTo>
                <a:lnTo>
                  <a:pt x="386810" y="198751"/>
                </a:lnTo>
                <a:lnTo>
                  <a:pt x="396811" y="202215"/>
                </a:lnTo>
                <a:lnTo>
                  <a:pt x="399288" y="202602"/>
                </a:lnTo>
                <a:lnTo>
                  <a:pt x="399288" y="159258"/>
                </a:lnTo>
                <a:lnTo>
                  <a:pt x="400050" y="159258"/>
                </a:lnTo>
                <a:lnTo>
                  <a:pt x="400050" y="3810"/>
                </a:lnTo>
                <a:lnTo>
                  <a:pt x="505206" y="3810"/>
                </a:lnTo>
                <a:lnTo>
                  <a:pt x="505206" y="159258"/>
                </a:lnTo>
                <a:lnTo>
                  <a:pt x="509016" y="159258"/>
                </a:lnTo>
                <a:close/>
              </a:path>
              <a:path w="509269" h="204470">
                <a:moveTo>
                  <a:pt x="57912" y="92964"/>
                </a:moveTo>
                <a:lnTo>
                  <a:pt x="32765" y="92964"/>
                </a:lnTo>
                <a:lnTo>
                  <a:pt x="32765" y="176828"/>
                </a:lnTo>
                <a:lnTo>
                  <a:pt x="38100" y="159258"/>
                </a:lnTo>
                <a:lnTo>
                  <a:pt x="41148" y="159258"/>
                </a:lnTo>
                <a:lnTo>
                  <a:pt x="44196" y="165354"/>
                </a:lnTo>
                <a:lnTo>
                  <a:pt x="44196" y="137922"/>
                </a:lnTo>
                <a:lnTo>
                  <a:pt x="57912" y="92964"/>
                </a:lnTo>
                <a:close/>
              </a:path>
              <a:path w="509269" h="204470">
                <a:moveTo>
                  <a:pt x="120396" y="92964"/>
                </a:moveTo>
                <a:lnTo>
                  <a:pt x="86106" y="92964"/>
                </a:lnTo>
                <a:lnTo>
                  <a:pt x="44196" y="137922"/>
                </a:lnTo>
                <a:lnTo>
                  <a:pt x="44196" y="165354"/>
                </a:lnTo>
                <a:lnTo>
                  <a:pt x="62484" y="201930"/>
                </a:lnTo>
                <a:lnTo>
                  <a:pt x="67056" y="201930"/>
                </a:lnTo>
                <a:lnTo>
                  <a:pt x="67056" y="147828"/>
                </a:lnTo>
                <a:lnTo>
                  <a:pt x="120396" y="92964"/>
                </a:lnTo>
                <a:close/>
              </a:path>
              <a:path w="509269" h="204470">
                <a:moveTo>
                  <a:pt x="137922" y="189603"/>
                </a:moveTo>
                <a:lnTo>
                  <a:pt x="137922" y="98298"/>
                </a:lnTo>
                <a:lnTo>
                  <a:pt x="136398" y="103632"/>
                </a:lnTo>
                <a:lnTo>
                  <a:pt x="121158" y="153924"/>
                </a:lnTo>
                <a:lnTo>
                  <a:pt x="120396" y="155448"/>
                </a:lnTo>
                <a:lnTo>
                  <a:pt x="70865" y="155448"/>
                </a:lnTo>
                <a:lnTo>
                  <a:pt x="67056" y="147828"/>
                </a:lnTo>
                <a:lnTo>
                  <a:pt x="67056" y="201930"/>
                </a:lnTo>
                <a:lnTo>
                  <a:pt x="73151" y="201930"/>
                </a:lnTo>
                <a:lnTo>
                  <a:pt x="73151" y="159258"/>
                </a:lnTo>
                <a:lnTo>
                  <a:pt x="118872" y="159258"/>
                </a:lnTo>
                <a:lnTo>
                  <a:pt x="118872" y="201930"/>
                </a:lnTo>
                <a:lnTo>
                  <a:pt x="134112" y="201930"/>
                </a:lnTo>
                <a:lnTo>
                  <a:pt x="137922" y="189603"/>
                </a:lnTo>
                <a:close/>
              </a:path>
              <a:path w="509269" h="204470">
                <a:moveTo>
                  <a:pt x="93726" y="201930"/>
                </a:moveTo>
                <a:lnTo>
                  <a:pt x="73151" y="159258"/>
                </a:lnTo>
                <a:lnTo>
                  <a:pt x="73151" y="201930"/>
                </a:lnTo>
                <a:lnTo>
                  <a:pt x="93726" y="201930"/>
                </a:lnTo>
                <a:close/>
              </a:path>
              <a:path w="509269" h="204470">
                <a:moveTo>
                  <a:pt x="118872" y="201930"/>
                </a:moveTo>
                <a:lnTo>
                  <a:pt x="118872" y="159258"/>
                </a:lnTo>
                <a:lnTo>
                  <a:pt x="106680" y="201930"/>
                </a:lnTo>
                <a:lnTo>
                  <a:pt x="118872" y="201930"/>
                </a:lnTo>
                <a:close/>
              </a:path>
              <a:path w="509269" h="204470">
                <a:moveTo>
                  <a:pt x="188976" y="155049"/>
                </a:moveTo>
                <a:lnTo>
                  <a:pt x="188976" y="119634"/>
                </a:lnTo>
                <a:lnTo>
                  <a:pt x="186690" y="124968"/>
                </a:lnTo>
                <a:lnTo>
                  <a:pt x="184130" y="131433"/>
                </a:lnTo>
                <a:lnTo>
                  <a:pt x="180498" y="136112"/>
                </a:lnTo>
                <a:lnTo>
                  <a:pt x="175009" y="139219"/>
                </a:lnTo>
                <a:lnTo>
                  <a:pt x="166878" y="140970"/>
                </a:lnTo>
                <a:lnTo>
                  <a:pt x="153162" y="140970"/>
                </a:lnTo>
                <a:lnTo>
                  <a:pt x="153162" y="159258"/>
                </a:lnTo>
                <a:lnTo>
                  <a:pt x="188214" y="159258"/>
                </a:lnTo>
                <a:lnTo>
                  <a:pt x="188214" y="155448"/>
                </a:lnTo>
                <a:lnTo>
                  <a:pt x="188976" y="155049"/>
                </a:lnTo>
                <a:close/>
              </a:path>
              <a:path w="509269" h="204470">
                <a:moveTo>
                  <a:pt x="214372" y="117407"/>
                </a:moveTo>
                <a:lnTo>
                  <a:pt x="188976" y="93223"/>
                </a:lnTo>
                <a:lnTo>
                  <a:pt x="188214" y="93170"/>
                </a:lnTo>
                <a:lnTo>
                  <a:pt x="186690" y="93063"/>
                </a:lnTo>
                <a:lnTo>
                  <a:pt x="154686" y="92964"/>
                </a:lnTo>
                <a:lnTo>
                  <a:pt x="154686" y="135255"/>
                </a:lnTo>
                <a:lnTo>
                  <a:pt x="156210" y="129540"/>
                </a:lnTo>
                <a:lnTo>
                  <a:pt x="157734" y="123444"/>
                </a:lnTo>
                <a:lnTo>
                  <a:pt x="161544" y="110490"/>
                </a:lnTo>
                <a:lnTo>
                  <a:pt x="185166" y="110490"/>
                </a:lnTo>
                <a:lnTo>
                  <a:pt x="187452" y="113538"/>
                </a:lnTo>
                <a:lnTo>
                  <a:pt x="188976" y="115824"/>
                </a:lnTo>
                <a:lnTo>
                  <a:pt x="188976" y="155049"/>
                </a:lnTo>
                <a:lnTo>
                  <a:pt x="197500" y="150590"/>
                </a:lnTo>
                <a:lnTo>
                  <a:pt x="204787" y="144018"/>
                </a:lnTo>
                <a:lnTo>
                  <a:pt x="210073" y="135731"/>
                </a:lnTo>
                <a:lnTo>
                  <a:pt x="213360" y="125730"/>
                </a:lnTo>
                <a:lnTo>
                  <a:pt x="214372" y="117407"/>
                </a:lnTo>
                <a:close/>
              </a:path>
              <a:path w="509269" h="204470">
                <a:moveTo>
                  <a:pt x="259842" y="201930"/>
                </a:moveTo>
                <a:lnTo>
                  <a:pt x="259842" y="92964"/>
                </a:lnTo>
                <a:lnTo>
                  <a:pt x="233934" y="92964"/>
                </a:lnTo>
                <a:lnTo>
                  <a:pt x="215646" y="155448"/>
                </a:lnTo>
                <a:lnTo>
                  <a:pt x="188214" y="155448"/>
                </a:lnTo>
                <a:lnTo>
                  <a:pt x="188214" y="159258"/>
                </a:lnTo>
                <a:lnTo>
                  <a:pt x="214026" y="159258"/>
                </a:lnTo>
                <a:lnTo>
                  <a:pt x="214026" y="201930"/>
                </a:lnTo>
                <a:lnTo>
                  <a:pt x="230124" y="201930"/>
                </a:lnTo>
                <a:lnTo>
                  <a:pt x="242316" y="159258"/>
                </a:lnTo>
                <a:lnTo>
                  <a:pt x="243078" y="159258"/>
                </a:lnTo>
                <a:lnTo>
                  <a:pt x="243078" y="155448"/>
                </a:lnTo>
                <a:lnTo>
                  <a:pt x="254508" y="116586"/>
                </a:lnTo>
                <a:lnTo>
                  <a:pt x="254508" y="159258"/>
                </a:lnTo>
                <a:lnTo>
                  <a:pt x="255270" y="201930"/>
                </a:lnTo>
                <a:lnTo>
                  <a:pt x="259842" y="201930"/>
                </a:lnTo>
                <a:close/>
              </a:path>
              <a:path w="509269" h="204470">
                <a:moveTo>
                  <a:pt x="214026" y="201930"/>
                </a:moveTo>
                <a:lnTo>
                  <a:pt x="214026" y="159591"/>
                </a:lnTo>
                <a:lnTo>
                  <a:pt x="201930" y="201930"/>
                </a:lnTo>
                <a:lnTo>
                  <a:pt x="214026" y="201930"/>
                </a:lnTo>
                <a:close/>
              </a:path>
              <a:path w="509269" h="204470">
                <a:moveTo>
                  <a:pt x="254508" y="159258"/>
                </a:moveTo>
                <a:lnTo>
                  <a:pt x="254508" y="155448"/>
                </a:lnTo>
                <a:lnTo>
                  <a:pt x="243078" y="155448"/>
                </a:lnTo>
                <a:lnTo>
                  <a:pt x="243078" y="159258"/>
                </a:lnTo>
                <a:lnTo>
                  <a:pt x="254508" y="159258"/>
                </a:lnTo>
                <a:close/>
              </a:path>
              <a:path w="509269" h="204470">
                <a:moveTo>
                  <a:pt x="364236" y="92964"/>
                </a:moveTo>
                <a:lnTo>
                  <a:pt x="320040" y="92964"/>
                </a:lnTo>
                <a:lnTo>
                  <a:pt x="280416" y="155448"/>
                </a:lnTo>
                <a:lnTo>
                  <a:pt x="277368" y="155448"/>
                </a:lnTo>
                <a:lnTo>
                  <a:pt x="277368" y="201930"/>
                </a:lnTo>
                <a:lnTo>
                  <a:pt x="278130" y="201930"/>
                </a:lnTo>
                <a:lnTo>
                  <a:pt x="305562" y="159258"/>
                </a:lnTo>
                <a:lnTo>
                  <a:pt x="307848" y="159258"/>
                </a:lnTo>
                <a:lnTo>
                  <a:pt x="307848" y="155448"/>
                </a:lnTo>
                <a:lnTo>
                  <a:pt x="331470" y="118110"/>
                </a:lnTo>
                <a:lnTo>
                  <a:pt x="331470" y="201930"/>
                </a:lnTo>
                <a:lnTo>
                  <a:pt x="341376" y="201930"/>
                </a:lnTo>
                <a:lnTo>
                  <a:pt x="350520" y="159258"/>
                </a:lnTo>
                <a:lnTo>
                  <a:pt x="351282" y="159258"/>
                </a:lnTo>
                <a:lnTo>
                  <a:pt x="351282" y="155448"/>
                </a:lnTo>
                <a:lnTo>
                  <a:pt x="364236" y="92964"/>
                </a:lnTo>
                <a:close/>
              </a:path>
              <a:path w="509269" h="204470">
                <a:moveTo>
                  <a:pt x="331470" y="201930"/>
                </a:moveTo>
                <a:lnTo>
                  <a:pt x="331470" y="118110"/>
                </a:lnTo>
                <a:lnTo>
                  <a:pt x="323850" y="155448"/>
                </a:lnTo>
                <a:lnTo>
                  <a:pt x="307848" y="155448"/>
                </a:lnTo>
                <a:lnTo>
                  <a:pt x="307848" y="159258"/>
                </a:lnTo>
                <a:lnTo>
                  <a:pt x="323088" y="159258"/>
                </a:lnTo>
                <a:lnTo>
                  <a:pt x="323088" y="201930"/>
                </a:lnTo>
                <a:lnTo>
                  <a:pt x="331470" y="201930"/>
                </a:lnTo>
                <a:close/>
              </a:path>
              <a:path w="509269" h="204470">
                <a:moveTo>
                  <a:pt x="323088" y="201930"/>
                </a:moveTo>
                <a:lnTo>
                  <a:pt x="323088" y="159258"/>
                </a:lnTo>
                <a:lnTo>
                  <a:pt x="313944" y="201930"/>
                </a:lnTo>
                <a:lnTo>
                  <a:pt x="323088" y="201930"/>
                </a:lnTo>
                <a:close/>
              </a:path>
              <a:path w="509269" h="204470">
                <a:moveTo>
                  <a:pt x="382524" y="195864"/>
                </a:moveTo>
                <a:lnTo>
                  <a:pt x="382524" y="116586"/>
                </a:lnTo>
                <a:lnTo>
                  <a:pt x="377797" y="123586"/>
                </a:lnTo>
                <a:lnTo>
                  <a:pt x="373856" y="130873"/>
                </a:lnTo>
                <a:lnTo>
                  <a:pt x="370629" y="138445"/>
                </a:lnTo>
                <a:lnTo>
                  <a:pt x="368046" y="146304"/>
                </a:lnTo>
                <a:lnTo>
                  <a:pt x="367284" y="149352"/>
                </a:lnTo>
                <a:lnTo>
                  <a:pt x="367284" y="152400"/>
                </a:lnTo>
                <a:lnTo>
                  <a:pt x="366522" y="155448"/>
                </a:lnTo>
                <a:lnTo>
                  <a:pt x="351282" y="155448"/>
                </a:lnTo>
                <a:lnTo>
                  <a:pt x="351282" y="159258"/>
                </a:lnTo>
                <a:lnTo>
                  <a:pt x="366522" y="159258"/>
                </a:lnTo>
                <a:lnTo>
                  <a:pt x="366700" y="169104"/>
                </a:lnTo>
                <a:lnTo>
                  <a:pt x="368522" y="178022"/>
                </a:lnTo>
                <a:lnTo>
                  <a:pt x="372201" y="185939"/>
                </a:lnTo>
                <a:lnTo>
                  <a:pt x="377952" y="192786"/>
                </a:lnTo>
                <a:lnTo>
                  <a:pt x="382524" y="195864"/>
                </a:lnTo>
                <a:close/>
              </a:path>
              <a:path w="509269" h="204470">
                <a:moveTo>
                  <a:pt x="448056" y="201774"/>
                </a:moveTo>
                <a:lnTo>
                  <a:pt x="448056" y="159258"/>
                </a:lnTo>
                <a:lnTo>
                  <a:pt x="442626" y="181750"/>
                </a:lnTo>
                <a:lnTo>
                  <a:pt x="442626" y="181369"/>
                </a:lnTo>
                <a:lnTo>
                  <a:pt x="437388" y="182118"/>
                </a:lnTo>
                <a:lnTo>
                  <a:pt x="431292" y="182880"/>
                </a:lnTo>
                <a:lnTo>
                  <a:pt x="425196" y="182880"/>
                </a:lnTo>
                <a:lnTo>
                  <a:pt x="414718" y="181546"/>
                </a:lnTo>
                <a:lnTo>
                  <a:pt x="406527" y="177355"/>
                </a:lnTo>
                <a:lnTo>
                  <a:pt x="401193" y="170021"/>
                </a:lnTo>
                <a:lnTo>
                  <a:pt x="399288" y="159258"/>
                </a:lnTo>
                <a:lnTo>
                  <a:pt x="399288" y="202602"/>
                </a:lnTo>
                <a:lnTo>
                  <a:pt x="405812" y="203622"/>
                </a:lnTo>
                <a:lnTo>
                  <a:pt x="406527" y="203733"/>
                </a:lnTo>
                <a:lnTo>
                  <a:pt x="407098" y="203823"/>
                </a:lnTo>
                <a:lnTo>
                  <a:pt x="411920" y="204018"/>
                </a:lnTo>
                <a:lnTo>
                  <a:pt x="414718" y="204131"/>
                </a:lnTo>
                <a:lnTo>
                  <a:pt x="416814" y="204216"/>
                </a:lnTo>
                <a:lnTo>
                  <a:pt x="429768" y="203801"/>
                </a:lnTo>
                <a:lnTo>
                  <a:pt x="442626" y="202596"/>
                </a:lnTo>
                <a:lnTo>
                  <a:pt x="448056" y="201774"/>
                </a:lnTo>
                <a:close/>
              </a:path>
              <a:path w="509269" h="204470">
                <a:moveTo>
                  <a:pt x="489966" y="108204"/>
                </a:moveTo>
                <a:lnTo>
                  <a:pt x="448056" y="86958"/>
                </a:lnTo>
                <a:lnTo>
                  <a:pt x="446532" y="86868"/>
                </a:lnTo>
                <a:lnTo>
                  <a:pt x="439674" y="87199"/>
                </a:lnTo>
                <a:lnTo>
                  <a:pt x="437388" y="87310"/>
                </a:lnTo>
                <a:lnTo>
                  <a:pt x="435947" y="87379"/>
                </a:lnTo>
                <a:lnTo>
                  <a:pt x="424148" y="89249"/>
                </a:lnTo>
                <a:lnTo>
                  <a:pt x="411920" y="92975"/>
                </a:lnTo>
                <a:lnTo>
                  <a:pt x="400050" y="99060"/>
                </a:lnTo>
                <a:lnTo>
                  <a:pt x="400050" y="150114"/>
                </a:lnTo>
                <a:lnTo>
                  <a:pt x="400812" y="147828"/>
                </a:lnTo>
                <a:lnTo>
                  <a:pt x="400812" y="145542"/>
                </a:lnTo>
                <a:lnTo>
                  <a:pt x="405812" y="131992"/>
                </a:lnTo>
                <a:lnTo>
                  <a:pt x="413956" y="120015"/>
                </a:lnTo>
                <a:lnTo>
                  <a:pt x="425196" y="111502"/>
                </a:lnTo>
                <a:lnTo>
                  <a:pt x="429768" y="110443"/>
                </a:lnTo>
                <a:lnTo>
                  <a:pt x="439674" y="108204"/>
                </a:lnTo>
                <a:lnTo>
                  <a:pt x="448056" y="108204"/>
                </a:lnTo>
                <a:lnTo>
                  <a:pt x="456438" y="111252"/>
                </a:lnTo>
                <a:lnTo>
                  <a:pt x="456438" y="123444"/>
                </a:lnTo>
                <a:lnTo>
                  <a:pt x="486918" y="123444"/>
                </a:lnTo>
                <a:lnTo>
                  <a:pt x="487680" y="118110"/>
                </a:lnTo>
                <a:lnTo>
                  <a:pt x="489966" y="108204"/>
                </a:lnTo>
                <a:close/>
              </a:path>
              <a:path w="509269" h="204470">
                <a:moveTo>
                  <a:pt x="483108" y="137922"/>
                </a:moveTo>
                <a:lnTo>
                  <a:pt x="429768" y="137922"/>
                </a:lnTo>
                <a:lnTo>
                  <a:pt x="425196" y="155448"/>
                </a:lnTo>
                <a:lnTo>
                  <a:pt x="400050" y="155448"/>
                </a:lnTo>
                <a:lnTo>
                  <a:pt x="400050" y="159258"/>
                </a:lnTo>
                <a:lnTo>
                  <a:pt x="448056" y="159258"/>
                </a:lnTo>
                <a:lnTo>
                  <a:pt x="448056" y="201774"/>
                </a:lnTo>
                <a:lnTo>
                  <a:pt x="454914" y="200735"/>
                </a:lnTo>
                <a:lnTo>
                  <a:pt x="455283" y="200679"/>
                </a:lnTo>
                <a:lnTo>
                  <a:pt x="467868" y="198120"/>
                </a:lnTo>
                <a:lnTo>
                  <a:pt x="477774" y="159258"/>
                </a:lnTo>
                <a:lnTo>
                  <a:pt x="478536" y="159258"/>
                </a:lnTo>
                <a:lnTo>
                  <a:pt x="478536" y="155448"/>
                </a:lnTo>
                <a:lnTo>
                  <a:pt x="483108" y="137922"/>
                </a:lnTo>
                <a:close/>
              </a:path>
              <a:path w="509269" h="204470">
                <a:moveTo>
                  <a:pt x="456438" y="123444"/>
                </a:moveTo>
                <a:lnTo>
                  <a:pt x="456438" y="111252"/>
                </a:lnTo>
                <a:lnTo>
                  <a:pt x="454914" y="123444"/>
                </a:lnTo>
                <a:lnTo>
                  <a:pt x="456438" y="123444"/>
                </a:lnTo>
                <a:close/>
              </a:path>
              <a:path w="509269" h="204470">
                <a:moveTo>
                  <a:pt x="505206" y="159258"/>
                </a:moveTo>
                <a:lnTo>
                  <a:pt x="505206" y="155448"/>
                </a:lnTo>
                <a:lnTo>
                  <a:pt x="478536" y="155448"/>
                </a:lnTo>
                <a:lnTo>
                  <a:pt x="478536" y="159258"/>
                </a:lnTo>
                <a:lnTo>
                  <a:pt x="505206" y="159258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124966" y="3175507"/>
            <a:ext cx="681990" cy="6019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750" spc="-455" b="1">
                <a:solidFill>
                  <a:srgbClr val="00328D"/>
                </a:solidFill>
                <a:latin typeface="Arial Narrow"/>
                <a:cs typeface="Arial Narrow"/>
              </a:rPr>
              <a:t>1978</a:t>
            </a:r>
            <a:endParaRPr sz="375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66798" y="2372366"/>
            <a:ext cx="2292350" cy="13690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1600"/>
              </a:lnSpc>
              <a:spcBef>
                <a:spcPts val="90"/>
              </a:spcBef>
            </a:pP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California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voters</a:t>
            </a:r>
            <a:r>
              <a:rPr dirty="0" sz="145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20">
                <a:solidFill>
                  <a:srgbClr val="00328D"/>
                </a:solidFill>
                <a:latin typeface="Arial"/>
                <a:cs typeface="Arial"/>
              </a:rPr>
              <a:t>pass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Proposition</a:t>
            </a:r>
            <a:r>
              <a:rPr dirty="0" sz="145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13</a:t>
            </a:r>
            <a:r>
              <a:rPr dirty="0" sz="145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which</a:t>
            </a:r>
            <a:r>
              <a:rPr dirty="0" sz="145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20">
                <a:solidFill>
                  <a:srgbClr val="00328D"/>
                </a:solidFill>
                <a:latin typeface="Arial"/>
                <a:cs typeface="Arial"/>
              </a:rPr>
              <a:t>sets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property</a:t>
            </a:r>
            <a:r>
              <a:rPr dirty="0" sz="145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taxes</a:t>
            </a:r>
            <a:r>
              <a:rPr dirty="0" sz="145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at</a:t>
            </a:r>
            <a:r>
              <a:rPr dirty="0" sz="1450" spc="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1% 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and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limits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future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increases</a:t>
            </a:r>
            <a:r>
              <a:rPr dirty="0" sz="1450" spc="-3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to</a:t>
            </a:r>
            <a:r>
              <a:rPr dirty="0" sz="145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no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more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than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2%</a:t>
            </a:r>
            <a:r>
              <a:rPr dirty="0" sz="145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per</a:t>
            </a:r>
            <a:r>
              <a:rPr dirty="0" sz="1450" spc="-20">
                <a:solidFill>
                  <a:srgbClr val="00328D"/>
                </a:solidFill>
                <a:latin typeface="Arial"/>
                <a:cs typeface="Arial"/>
              </a:rPr>
              <a:t> year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483611" y="3948176"/>
            <a:ext cx="3342004" cy="19488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985"/>
              </a:lnSpc>
              <a:spcBef>
                <a:spcPts val="100"/>
              </a:spcBef>
            </a:pPr>
            <a:r>
              <a:rPr dirty="0" sz="4200" spc="-480" b="1">
                <a:solidFill>
                  <a:srgbClr val="00328D"/>
                </a:solidFill>
                <a:latin typeface="Arial Narrow"/>
                <a:cs typeface="Arial Narrow"/>
              </a:rPr>
              <a:t>1991-</a:t>
            </a:r>
            <a:r>
              <a:rPr dirty="0" sz="4200" spc="-540" b="1">
                <a:solidFill>
                  <a:srgbClr val="00328D"/>
                </a:solidFill>
                <a:latin typeface="Arial Narrow"/>
                <a:cs typeface="Arial Narrow"/>
              </a:rPr>
              <a:t>1992</a:t>
            </a:r>
            <a:endParaRPr sz="4200">
              <a:latin typeface="Arial Narrow"/>
              <a:cs typeface="Arial Narrow"/>
            </a:endParaRPr>
          </a:p>
          <a:p>
            <a:pPr marL="47625">
              <a:lnSpc>
                <a:spcPts val="1685"/>
              </a:lnSpc>
            </a:pP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Orange</a:t>
            </a:r>
            <a:r>
              <a:rPr dirty="0" sz="1450" spc="-4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County</a:t>
            </a:r>
            <a:r>
              <a:rPr dirty="0" sz="1450" spc="-4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treasurer</a:t>
            </a:r>
            <a:r>
              <a:rPr dirty="0" sz="1450" spc="-4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Robert</a:t>
            </a:r>
            <a:r>
              <a:rPr dirty="0" sz="1450" spc="-3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Citron</a:t>
            </a:r>
            <a:endParaRPr sz="1450">
              <a:latin typeface="Arial"/>
              <a:cs typeface="Arial"/>
            </a:endParaRPr>
          </a:p>
          <a:p>
            <a:pPr marL="47625" marR="5080">
              <a:lnSpc>
                <a:spcPts val="2120"/>
              </a:lnSpc>
              <a:spcBef>
                <a:spcPts val="90"/>
              </a:spcBef>
            </a:pP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begins</a:t>
            </a:r>
            <a:r>
              <a:rPr dirty="0" sz="145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a</a:t>
            </a:r>
            <a:r>
              <a:rPr dirty="0" sz="145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high</a:t>
            </a:r>
            <a:r>
              <a:rPr dirty="0" sz="145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risk,</a:t>
            </a:r>
            <a:r>
              <a:rPr dirty="0" sz="145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high</a:t>
            </a:r>
            <a:r>
              <a:rPr dirty="0" sz="145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leverage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investment strategy to</a:t>
            </a:r>
            <a:r>
              <a:rPr dirty="0" sz="1450" spc="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realize 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increased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income</a:t>
            </a:r>
            <a:r>
              <a:rPr dirty="0" sz="145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from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the</a:t>
            </a:r>
            <a:r>
              <a:rPr dirty="0" sz="145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Orange</a:t>
            </a:r>
            <a:r>
              <a:rPr dirty="0" sz="1450" spc="-3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County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Investment</a:t>
            </a:r>
            <a:r>
              <a:rPr dirty="0" sz="1450" spc="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20">
                <a:solidFill>
                  <a:srgbClr val="00328D"/>
                </a:solidFill>
                <a:latin typeface="Arial"/>
                <a:cs typeface="Arial"/>
              </a:rPr>
              <a:t>Pool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880102" y="1919732"/>
            <a:ext cx="3496945" cy="182498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50" spc="-530" b="1">
                <a:solidFill>
                  <a:srgbClr val="00328D"/>
                </a:solidFill>
                <a:latin typeface="Arial Narrow"/>
                <a:cs typeface="Arial Narrow"/>
              </a:rPr>
              <a:t>1994</a:t>
            </a:r>
            <a:endParaRPr sz="5050">
              <a:latin typeface="Arial Narrow"/>
              <a:cs typeface="Arial Narrow"/>
            </a:endParaRPr>
          </a:p>
          <a:p>
            <a:pPr marL="29845">
              <a:lnSpc>
                <a:spcPct val="100000"/>
              </a:lnSpc>
              <a:spcBef>
                <a:spcPts val="20"/>
              </a:spcBef>
            </a:pP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The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Pool has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a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total</a:t>
            </a:r>
            <a:r>
              <a:rPr dirty="0" sz="145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value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of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$20.6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 billion,</a:t>
            </a:r>
            <a:endParaRPr sz="1450">
              <a:latin typeface="Arial"/>
              <a:cs typeface="Arial"/>
            </a:endParaRPr>
          </a:p>
          <a:p>
            <a:pPr marL="29845" marR="207645">
              <a:lnSpc>
                <a:spcPts val="2120"/>
              </a:lnSpc>
              <a:spcBef>
                <a:spcPts val="95"/>
              </a:spcBef>
            </a:pP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including</a:t>
            </a:r>
            <a:r>
              <a:rPr dirty="0" sz="145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$7.6</a:t>
            </a:r>
            <a:r>
              <a:rPr dirty="0" sz="145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billion</a:t>
            </a:r>
            <a:r>
              <a:rPr dirty="0" sz="145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of</a:t>
            </a:r>
            <a:r>
              <a:rPr dirty="0" sz="145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funds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from</a:t>
            </a:r>
            <a:r>
              <a:rPr dirty="0" sz="1450" spc="-3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the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County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and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almost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200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public</a:t>
            </a:r>
            <a:r>
              <a:rPr dirty="0" sz="145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agencies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and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$13.0</a:t>
            </a:r>
            <a:r>
              <a:rPr dirty="0" sz="1450" spc="-3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in</a:t>
            </a:r>
            <a:r>
              <a:rPr dirty="0" sz="145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leveraged</a:t>
            </a:r>
            <a:r>
              <a:rPr dirty="0" sz="145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investments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18749" y="4038843"/>
            <a:ext cx="3079115" cy="16383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90"/>
              </a:spcBef>
            </a:pP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The</a:t>
            </a:r>
            <a:r>
              <a:rPr dirty="0" sz="145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County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approves</a:t>
            </a:r>
            <a:r>
              <a:rPr dirty="0" sz="145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a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FY1995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budget</a:t>
            </a:r>
            <a:r>
              <a:rPr dirty="0" sz="145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that</a:t>
            </a:r>
            <a:r>
              <a:rPr dirty="0" sz="145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calls for</a:t>
            </a:r>
            <a:r>
              <a:rPr dirty="0" sz="145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35%</a:t>
            </a:r>
            <a:r>
              <a:rPr dirty="0" sz="145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of</a:t>
            </a:r>
            <a:r>
              <a:rPr dirty="0" sz="1450" spc="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general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fund</a:t>
            </a:r>
            <a:r>
              <a:rPr dirty="0" sz="145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revenues</a:t>
            </a:r>
            <a:r>
              <a:rPr dirty="0" sz="1450" spc="-3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to</a:t>
            </a:r>
            <a:r>
              <a:rPr dirty="0" sz="145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come</a:t>
            </a:r>
            <a:r>
              <a:rPr dirty="0" sz="1450" spc="-20">
                <a:solidFill>
                  <a:srgbClr val="00328D"/>
                </a:solidFill>
                <a:latin typeface="Arial"/>
                <a:cs typeface="Arial"/>
              </a:rPr>
              <a:t> from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investments,</a:t>
            </a:r>
            <a:r>
              <a:rPr dirty="0" sz="145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up</a:t>
            </a:r>
            <a:r>
              <a:rPr dirty="0" sz="1450" spc="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from</a:t>
            </a:r>
            <a:r>
              <a:rPr dirty="0" sz="145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12%</a:t>
            </a:r>
            <a:r>
              <a:rPr dirty="0" sz="1450" spc="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in</a:t>
            </a:r>
            <a:r>
              <a:rPr dirty="0" sz="1450" spc="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FY1994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and</a:t>
            </a:r>
            <a:r>
              <a:rPr dirty="0" sz="145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compared</a:t>
            </a:r>
            <a:r>
              <a:rPr dirty="0" sz="145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to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3%</a:t>
            </a:r>
            <a:r>
              <a:rPr dirty="0" sz="1450" spc="-1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for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 other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California</a:t>
            </a:r>
            <a:r>
              <a:rPr dirty="0" sz="1450" spc="-5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counties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969747" y="2626832"/>
            <a:ext cx="2186305" cy="10998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90"/>
              </a:spcBef>
            </a:pP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In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November</a:t>
            </a:r>
            <a:r>
              <a:rPr dirty="0" sz="145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1994,</a:t>
            </a:r>
            <a:r>
              <a:rPr dirty="0" sz="145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the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County’s</a:t>
            </a:r>
            <a:r>
              <a:rPr dirty="0" sz="1450" spc="-5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auditors</a:t>
            </a:r>
            <a:r>
              <a:rPr dirty="0" sz="1450" spc="-5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disclose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that</a:t>
            </a:r>
            <a:r>
              <a:rPr dirty="0" sz="145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the</a:t>
            </a:r>
            <a:r>
              <a:rPr dirty="0" sz="145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Pool</a:t>
            </a:r>
            <a:r>
              <a:rPr dirty="0" sz="145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had</a:t>
            </a:r>
            <a:r>
              <a:rPr dirty="0" sz="1450" spc="-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20">
                <a:solidFill>
                  <a:srgbClr val="00328D"/>
                </a:solidFill>
                <a:latin typeface="Arial"/>
                <a:cs typeface="Arial"/>
              </a:rPr>
              <a:t>lost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$1.64</a:t>
            </a:r>
            <a:r>
              <a:rPr dirty="0" sz="1450" spc="-3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billion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888" y="3869435"/>
            <a:ext cx="10791444" cy="80010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4773167" y="2228850"/>
            <a:ext cx="0" cy="1510030"/>
          </a:xfrm>
          <a:custGeom>
            <a:avLst/>
            <a:gdLst/>
            <a:ahLst/>
            <a:cxnLst/>
            <a:rect l="l" t="t" r="r" b="b"/>
            <a:pathLst>
              <a:path w="0" h="1510029">
                <a:moveTo>
                  <a:pt x="0" y="0"/>
                </a:moveTo>
                <a:lnTo>
                  <a:pt x="0" y="1509522"/>
                </a:lnTo>
              </a:path>
            </a:pathLst>
          </a:custGeom>
          <a:ln w="13335">
            <a:solidFill>
              <a:srgbClr val="0B22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8868156" y="2359914"/>
            <a:ext cx="0" cy="1378585"/>
          </a:xfrm>
          <a:custGeom>
            <a:avLst/>
            <a:gdLst/>
            <a:ahLst/>
            <a:cxnLst/>
            <a:rect l="l" t="t" r="r" b="b"/>
            <a:pathLst>
              <a:path w="0" h="1378585">
                <a:moveTo>
                  <a:pt x="0" y="0"/>
                </a:moveTo>
                <a:lnTo>
                  <a:pt x="0" y="1378458"/>
                </a:lnTo>
              </a:path>
            </a:pathLst>
          </a:custGeom>
          <a:ln w="13335">
            <a:solidFill>
              <a:srgbClr val="0B22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191250" y="4117847"/>
            <a:ext cx="0" cy="1563370"/>
          </a:xfrm>
          <a:custGeom>
            <a:avLst/>
            <a:gdLst/>
            <a:ahLst/>
            <a:cxnLst/>
            <a:rect l="l" t="t" r="r" b="b"/>
            <a:pathLst>
              <a:path w="0" h="1563370">
                <a:moveTo>
                  <a:pt x="0" y="0"/>
                </a:moveTo>
                <a:lnTo>
                  <a:pt x="0" y="1562862"/>
                </a:lnTo>
              </a:path>
            </a:pathLst>
          </a:custGeom>
          <a:ln w="13335">
            <a:solidFill>
              <a:srgbClr val="0B22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355342" y="4117847"/>
            <a:ext cx="0" cy="1563370"/>
          </a:xfrm>
          <a:custGeom>
            <a:avLst/>
            <a:gdLst/>
            <a:ahLst/>
            <a:cxnLst/>
            <a:rect l="l" t="t" r="r" b="b"/>
            <a:pathLst>
              <a:path w="0" h="1563370">
                <a:moveTo>
                  <a:pt x="0" y="0"/>
                </a:moveTo>
                <a:lnTo>
                  <a:pt x="0" y="1562862"/>
                </a:lnTo>
              </a:path>
            </a:pathLst>
          </a:custGeom>
          <a:ln w="13335">
            <a:solidFill>
              <a:srgbClr val="0B22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964435" y="2786633"/>
            <a:ext cx="0" cy="951865"/>
          </a:xfrm>
          <a:custGeom>
            <a:avLst/>
            <a:gdLst/>
            <a:ahLst/>
            <a:cxnLst/>
            <a:rect l="l" t="t" r="r" b="b"/>
            <a:pathLst>
              <a:path w="0" h="951864">
                <a:moveTo>
                  <a:pt x="0" y="0"/>
                </a:moveTo>
                <a:lnTo>
                  <a:pt x="0" y="951738"/>
                </a:lnTo>
              </a:path>
            </a:pathLst>
          </a:custGeom>
          <a:ln w="13335">
            <a:solidFill>
              <a:srgbClr val="0B22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7E7E7E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7E7E7E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7E7E7E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7E7E7E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7E7E7E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7E7E7E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7E7E7E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5767705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340">
                <a:solidFill>
                  <a:srgbClr val="00328D"/>
                </a:solidFill>
              </a:rPr>
              <a:t>03</a:t>
            </a:r>
            <a:r>
              <a:rPr dirty="0" sz="4600" spc="-130">
                <a:solidFill>
                  <a:srgbClr val="00328D"/>
                </a:solidFill>
              </a:rPr>
              <a:t> </a:t>
            </a:r>
            <a:r>
              <a:rPr dirty="0" sz="4600" spc="-585">
                <a:solidFill>
                  <a:srgbClr val="00328D"/>
                </a:solidFill>
              </a:rPr>
              <a:t>The</a:t>
            </a:r>
            <a:r>
              <a:rPr dirty="0" sz="4600" spc="-590">
                <a:solidFill>
                  <a:srgbClr val="00328D"/>
                </a:solidFill>
              </a:rPr>
              <a:t> </a:t>
            </a:r>
            <a:r>
              <a:rPr dirty="0" sz="4600" spc="-580">
                <a:solidFill>
                  <a:srgbClr val="00328D"/>
                </a:solidFill>
              </a:rPr>
              <a:t>Orange</a:t>
            </a:r>
            <a:r>
              <a:rPr dirty="0" sz="4600" spc="-590">
                <a:solidFill>
                  <a:srgbClr val="00328D"/>
                </a:solidFill>
              </a:rPr>
              <a:t> </a:t>
            </a:r>
            <a:r>
              <a:rPr dirty="0" sz="4600" spc="-570">
                <a:solidFill>
                  <a:srgbClr val="00328D"/>
                </a:solidFill>
              </a:rPr>
              <a:t>County</a:t>
            </a:r>
            <a:r>
              <a:rPr dirty="0" sz="4600" spc="-590">
                <a:solidFill>
                  <a:srgbClr val="00328D"/>
                </a:solidFill>
              </a:rPr>
              <a:t> </a:t>
            </a:r>
            <a:r>
              <a:rPr dirty="0" sz="4600" spc="-484">
                <a:solidFill>
                  <a:srgbClr val="00328D"/>
                </a:solidFill>
              </a:rPr>
              <a:t>Insolvency</a:t>
            </a:r>
            <a:endParaRPr sz="4600"/>
          </a:p>
        </p:txBody>
      </p:sp>
      <p:sp>
        <p:nvSpPr>
          <p:cNvPr id="18" name="object 18" descr=""/>
          <p:cNvSpPr txBox="1"/>
          <p:nvPr/>
        </p:nvSpPr>
        <p:spPr>
          <a:xfrm>
            <a:off x="10012933" y="4076198"/>
            <a:ext cx="1804035" cy="16383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90"/>
              </a:spcBef>
            </a:pP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As</a:t>
            </a:r>
            <a:r>
              <a:rPr dirty="0" sz="1450" spc="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lenders</a:t>
            </a:r>
            <a:r>
              <a:rPr dirty="0" sz="1450" spc="50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threatened</a:t>
            </a:r>
            <a:r>
              <a:rPr dirty="0" sz="1450" spc="-3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to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seize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assets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as 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collateral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for</a:t>
            </a:r>
            <a:r>
              <a:rPr dirty="0" sz="145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loans,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the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 County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files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for</a:t>
            </a:r>
            <a:r>
              <a:rPr dirty="0" sz="145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Chapter</a:t>
            </a:r>
            <a:r>
              <a:rPr dirty="0" sz="145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50">
                <a:solidFill>
                  <a:srgbClr val="00328D"/>
                </a:solidFill>
                <a:latin typeface="Arial"/>
                <a:cs typeface="Arial"/>
              </a:rPr>
              <a:t>9 </a:t>
            </a:r>
            <a:r>
              <a:rPr dirty="0" sz="1450">
                <a:solidFill>
                  <a:srgbClr val="00328D"/>
                </a:solidFill>
                <a:latin typeface="Arial"/>
                <a:cs typeface="Arial"/>
              </a:rPr>
              <a:t>bankruptcy</a:t>
            </a:r>
            <a:r>
              <a:rPr dirty="0" sz="1450" spc="-6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00328D"/>
                </a:solidFill>
                <a:latin typeface="Arial"/>
                <a:cs typeface="Arial"/>
              </a:rPr>
              <a:t>protection</a:t>
            </a:r>
            <a:endParaRPr sz="145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9825228" y="4119371"/>
            <a:ext cx="0" cy="1562100"/>
          </a:xfrm>
          <a:custGeom>
            <a:avLst/>
            <a:gdLst/>
            <a:ahLst/>
            <a:cxnLst/>
            <a:rect l="l" t="t" r="r" b="b"/>
            <a:pathLst>
              <a:path w="0" h="1562100">
                <a:moveTo>
                  <a:pt x="0" y="0"/>
                </a:moveTo>
                <a:lnTo>
                  <a:pt x="0" y="1562100"/>
                </a:lnTo>
              </a:path>
            </a:pathLst>
          </a:custGeom>
          <a:ln w="13335">
            <a:solidFill>
              <a:srgbClr val="0B22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3335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0"/>
              <a:t> </a:t>
            </a:r>
            <a:r>
              <a:rPr dirty="0"/>
              <a:t>KPMG</a:t>
            </a:r>
            <a:r>
              <a:rPr dirty="0" spc="35"/>
              <a:t> </a:t>
            </a:r>
            <a:r>
              <a:rPr dirty="0"/>
              <a:t>LLP,</a:t>
            </a:r>
            <a:r>
              <a:rPr dirty="0" spc="50"/>
              <a:t> </a:t>
            </a:r>
            <a:r>
              <a:rPr dirty="0"/>
              <a:t>an</a:t>
            </a:r>
            <a:r>
              <a:rPr dirty="0" spc="55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0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80"/>
              <a:t> </a:t>
            </a:r>
            <a:r>
              <a:rPr dirty="0"/>
              <a:t>and</a:t>
            </a:r>
            <a:r>
              <a:rPr dirty="0" spc="55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75"/>
              <a:t> </a:t>
            </a:r>
            <a:r>
              <a:rPr dirty="0"/>
              <a:t>firm</a:t>
            </a:r>
            <a:r>
              <a:rPr dirty="0" spc="55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/>
              <a:t>organization</a:t>
            </a:r>
            <a:r>
              <a:rPr dirty="0" spc="7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5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0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70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5"/>
              <a:t> </a:t>
            </a:r>
            <a:r>
              <a:rPr dirty="0"/>
              <a:t>reserved.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60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5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70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5"/>
              <a:t> </a:t>
            </a:r>
            <a:r>
              <a:rPr dirty="0" spc="-10"/>
              <a:t>organization.</a:t>
            </a: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fld id="{81D60167-4931-47E6-BA6A-407CBD079E47}" type="slidenum">
              <a:rPr dirty="0" spc="-50"/>
              <a:t>7</a:t>
            </a:fld>
          </a:p>
        </p:txBody>
      </p:sp>
      <p:sp>
        <p:nvSpPr>
          <p:cNvPr id="22" name="object 2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285750"/>
            <a:ext cx="12801600" cy="7200900"/>
          </a:xfrm>
          <a:custGeom>
            <a:avLst/>
            <a:gdLst/>
            <a:ahLst/>
            <a:cxnLst/>
            <a:rect l="l" t="t" r="r" b="b"/>
            <a:pathLst>
              <a:path w="12801600" h="7200900">
                <a:moveTo>
                  <a:pt x="12801219" y="7200900"/>
                </a:moveTo>
                <a:lnTo>
                  <a:pt x="12801219" y="0"/>
                </a:lnTo>
                <a:lnTo>
                  <a:pt x="0" y="0"/>
                </a:lnTo>
                <a:lnTo>
                  <a:pt x="0" y="7200900"/>
                </a:lnTo>
                <a:lnTo>
                  <a:pt x="12801219" y="7200900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53846" y="6866381"/>
            <a:ext cx="509270" cy="204470"/>
          </a:xfrm>
          <a:custGeom>
            <a:avLst/>
            <a:gdLst/>
            <a:ahLst/>
            <a:cxnLst/>
            <a:rect l="l" t="t" r="r" b="b"/>
            <a:pathLst>
              <a:path w="509269" h="204470">
                <a:moveTo>
                  <a:pt x="509016" y="159258"/>
                </a:moveTo>
                <a:lnTo>
                  <a:pt x="509016" y="0"/>
                </a:lnTo>
                <a:lnTo>
                  <a:pt x="395478" y="0"/>
                </a:lnTo>
                <a:lnTo>
                  <a:pt x="395478" y="102108"/>
                </a:lnTo>
                <a:lnTo>
                  <a:pt x="392430" y="104394"/>
                </a:lnTo>
                <a:lnTo>
                  <a:pt x="389382" y="107442"/>
                </a:lnTo>
                <a:lnTo>
                  <a:pt x="386334" y="111252"/>
                </a:lnTo>
                <a:lnTo>
                  <a:pt x="386334" y="0"/>
                </a:lnTo>
                <a:lnTo>
                  <a:pt x="273558" y="0"/>
                </a:lnTo>
                <a:lnTo>
                  <a:pt x="273558" y="92964"/>
                </a:lnTo>
                <a:lnTo>
                  <a:pt x="264414" y="92964"/>
                </a:lnTo>
                <a:lnTo>
                  <a:pt x="264414" y="0"/>
                </a:lnTo>
                <a:lnTo>
                  <a:pt x="150876" y="0"/>
                </a:lnTo>
                <a:lnTo>
                  <a:pt x="150876" y="92964"/>
                </a:lnTo>
                <a:lnTo>
                  <a:pt x="141732" y="92964"/>
                </a:lnTo>
                <a:lnTo>
                  <a:pt x="141732" y="0"/>
                </a:lnTo>
                <a:lnTo>
                  <a:pt x="28956" y="0"/>
                </a:lnTo>
                <a:lnTo>
                  <a:pt x="28956" y="105918"/>
                </a:lnTo>
                <a:lnTo>
                  <a:pt x="0" y="201930"/>
                </a:lnTo>
                <a:lnTo>
                  <a:pt x="25146" y="201930"/>
                </a:lnTo>
                <a:lnTo>
                  <a:pt x="32765" y="176828"/>
                </a:lnTo>
                <a:lnTo>
                  <a:pt x="32765" y="3810"/>
                </a:lnTo>
                <a:lnTo>
                  <a:pt x="137922" y="3810"/>
                </a:lnTo>
                <a:lnTo>
                  <a:pt x="137922" y="189603"/>
                </a:lnTo>
                <a:lnTo>
                  <a:pt x="147066" y="160020"/>
                </a:lnTo>
                <a:lnTo>
                  <a:pt x="153162" y="160020"/>
                </a:lnTo>
                <a:lnTo>
                  <a:pt x="153162" y="140970"/>
                </a:lnTo>
                <a:lnTo>
                  <a:pt x="154686" y="135255"/>
                </a:lnTo>
                <a:lnTo>
                  <a:pt x="154686" y="3810"/>
                </a:lnTo>
                <a:lnTo>
                  <a:pt x="259842" y="3810"/>
                </a:lnTo>
                <a:lnTo>
                  <a:pt x="259842" y="201930"/>
                </a:lnTo>
                <a:lnTo>
                  <a:pt x="277368" y="201930"/>
                </a:lnTo>
                <a:lnTo>
                  <a:pt x="277368" y="3810"/>
                </a:lnTo>
                <a:lnTo>
                  <a:pt x="382524" y="3810"/>
                </a:lnTo>
                <a:lnTo>
                  <a:pt x="382524" y="195864"/>
                </a:lnTo>
                <a:lnTo>
                  <a:pt x="386810" y="198751"/>
                </a:lnTo>
                <a:lnTo>
                  <a:pt x="396811" y="202215"/>
                </a:lnTo>
                <a:lnTo>
                  <a:pt x="399288" y="202602"/>
                </a:lnTo>
                <a:lnTo>
                  <a:pt x="399288" y="159258"/>
                </a:lnTo>
                <a:lnTo>
                  <a:pt x="400050" y="159258"/>
                </a:lnTo>
                <a:lnTo>
                  <a:pt x="400050" y="3810"/>
                </a:lnTo>
                <a:lnTo>
                  <a:pt x="505206" y="3810"/>
                </a:lnTo>
                <a:lnTo>
                  <a:pt x="505206" y="159258"/>
                </a:lnTo>
                <a:lnTo>
                  <a:pt x="509016" y="159258"/>
                </a:lnTo>
                <a:close/>
              </a:path>
              <a:path w="509269" h="204470">
                <a:moveTo>
                  <a:pt x="57912" y="92964"/>
                </a:moveTo>
                <a:lnTo>
                  <a:pt x="32765" y="92964"/>
                </a:lnTo>
                <a:lnTo>
                  <a:pt x="32765" y="176828"/>
                </a:lnTo>
                <a:lnTo>
                  <a:pt x="38100" y="159258"/>
                </a:lnTo>
                <a:lnTo>
                  <a:pt x="41148" y="159258"/>
                </a:lnTo>
                <a:lnTo>
                  <a:pt x="44196" y="165354"/>
                </a:lnTo>
                <a:lnTo>
                  <a:pt x="44196" y="137922"/>
                </a:lnTo>
                <a:lnTo>
                  <a:pt x="57912" y="92964"/>
                </a:lnTo>
                <a:close/>
              </a:path>
              <a:path w="509269" h="204470">
                <a:moveTo>
                  <a:pt x="120396" y="92964"/>
                </a:moveTo>
                <a:lnTo>
                  <a:pt x="86106" y="92964"/>
                </a:lnTo>
                <a:lnTo>
                  <a:pt x="44196" y="137922"/>
                </a:lnTo>
                <a:lnTo>
                  <a:pt x="44196" y="165354"/>
                </a:lnTo>
                <a:lnTo>
                  <a:pt x="62484" y="201930"/>
                </a:lnTo>
                <a:lnTo>
                  <a:pt x="67056" y="201930"/>
                </a:lnTo>
                <a:lnTo>
                  <a:pt x="67056" y="147828"/>
                </a:lnTo>
                <a:lnTo>
                  <a:pt x="120396" y="92964"/>
                </a:lnTo>
                <a:close/>
              </a:path>
              <a:path w="509269" h="204470">
                <a:moveTo>
                  <a:pt x="137922" y="189603"/>
                </a:moveTo>
                <a:lnTo>
                  <a:pt x="137922" y="98298"/>
                </a:lnTo>
                <a:lnTo>
                  <a:pt x="136398" y="103632"/>
                </a:lnTo>
                <a:lnTo>
                  <a:pt x="121158" y="153924"/>
                </a:lnTo>
                <a:lnTo>
                  <a:pt x="120396" y="155448"/>
                </a:lnTo>
                <a:lnTo>
                  <a:pt x="70865" y="155448"/>
                </a:lnTo>
                <a:lnTo>
                  <a:pt x="67056" y="147828"/>
                </a:lnTo>
                <a:lnTo>
                  <a:pt x="67056" y="201930"/>
                </a:lnTo>
                <a:lnTo>
                  <a:pt x="73151" y="201930"/>
                </a:lnTo>
                <a:lnTo>
                  <a:pt x="73151" y="159258"/>
                </a:lnTo>
                <a:lnTo>
                  <a:pt x="118872" y="159258"/>
                </a:lnTo>
                <a:lnTo>
                  <a:pt x="118872" y="201930"/>
                </a:lnTo>
                <a:lnTo>
                  <a:pt x="134112" y="201930"/>
                </a:lnTo>
                <a:lnTo>
                  <a:pt x="137922" y="189603"/>
                </a:lnTo>
                <a:close/>
              </a:path>
              <a:path w="509269" h="204470">
                <a:moveTo>
                  <a:pt x="93726" y="201930"/>
                </a:moveTo>
                <a:lnTo>
                  <a:pt x="73151" y="159258"/>
                </a:lnTo>
                <a:lnTo>
                  <a:pt x="73151" y="201930"/>
                </a:lnTo>
                <a:lnTo>
                  <a:pt x="93726" y="201930"/>
                </a:lnTo>
                <a:close/>
              </a:path>
              <a:path w="509269" h="204470">
                <a:moveTo>
                  <a:pt x="118872" y="201930"/>
                </a:moveTo>
                <a:lnTo>
                  <a:pt x="118872" y="159258"/>
                </a:lnTo>
                <a:lnTo>
                  <a:pt x="106680" y="201930"/>
                </a:lnTo>
                <a:lnTo>
                  <a:pt x="118872" y="201930"/>
                </a:lnTo>
                <a:close/>
              </a:path>
              <a:path w="509269" h="204470">
                <a:moveTo>
                  <a:pt x="188976" y="155049"/>
                </a:moveTo>
                <a:lnTo>
                  <a:pt x="188976" y="119634"/>
                </a:lnTo>
                <a:lnTo>
                  <a:pt x="186690" y="124968"/>
                </a:lnTo>
                <a:lnTo>
                  <a:pt x="184130" y="131433"/>
                </a:lnTo>
                <a:lnTo>
                  <a:pt x="180498" y="136112"/>
                </a:lnTo>
                <a:lnTo>
                  <a:pt x="175009" y="139219"/>
                </a:lnTo>
                <a:lnTo>
                  <a:pt x="166878" y="140970"/>
                </a:lnTo>
                <a:lnTo>
                  <a:pt x="153162" y="140970"/>
                </a:lnTo>
                <a:lnTo>
                  <a:pt x="153162" y="159258"/>
                </a:lnTo>
                <a:lnTo>
                  <a:pt x="188214" y="159258"/>
                </a:lnTo>
                <a:lnTo>
                  <a:pt x="188214" y="155448"/>
                </a:lnTo>
                <a:lnTo>
                  <a:pt x="188976" y="155049"/>
                </a:lnTo>
                <a:close/>
              </a:path>
              <a:path w="509269" h="204470">
                <a:moveTo>
                  <a:pt x="214372" y="117407"/>
                </a:moveTo>
                <a:lnTo>
                  <a:pt x="188976" y="93223"/>
                </a:lnTo>
                <a:lnTo>
                  <a:pt x="188214" y="93170"/>
                </a:lnTo>
                <a:lnTo>
                  <a:pt x="186690" y="93063"/>
                </a:lnTo>
                <a:lnTo>
                  <a:pt x="154686" y="92964"/>
                </a:lnTo>
                <a:lnTo>
                  <a:pt x="154686" y="135255"/>
                </a:lnTo>
                <a:lnTo>
                  <a:pt x="156210" y="129540"/>
                </a:lnTo>
                <a:lnTo>
                  <a:pt x="157734" y="123444"/>
                </a:lnTo>
                <a:lnTo>
                  <a:pt x="161544" y="110490"/>
                </a:lnTo>
                <a:lnTo>
                  <a:pt x="185166" y="110490"/>
                </a:lnTo>
                <a:lnTo>
                  <a:pt x="187452" y="113538"/>
                </a:lnTo>
                <a:lnTo>
                  <a:pt x="188976" y="115824"/>
                </a:lnTo>
                <a:lnTo>
                  <a:pt x="188976" y="155049"/>
                </a:lnTo>
                <a:lnTo>
                  <a:pt x="197500" y="150590"/>
                </a:lnTo>
                <a:lnTo>
                  <a:pt x="204787" y="144018"/>
                </a:lnTo>
                <a:lnTo>
                  <a:pt x="210073" y="135731"/>
                </a:lnTo>
                <a:lnTo>
                  <a:pt x="213360" y="125730"/>
                </a:lnTo>
                <a:lnTo>
                  <a:pt x="214372" y="117407"/>
                </a:lnTo>
                <a:close/>
              </a:path>
              <a:path w="509269" h="204470">
                <a:moveTo>
                  <a:pt x="259842" y="201930"/>
                </a:moveTo>
                <a:lnTo>
                  <a:pt x="259842" y="92964"/>
                </a:lnTo>
                <a:lnTo>
                  <a:pt x="233934" y="92964"/>
                </a:lnTo>
                <a:lnTo>
                  <a:pt x="215646" y="155448"/>
                </a:lnTo>
                <a:lnTo>
                  <a:pt x="188214" y="155448"/>
                </a:lnTo>
                <a:lnTo>
                  <a:pt x="188214" y="159258"/>
                </a:lnTo>
                <a:lnTo>
                  <a:pt x="214026" y="159258"/>
                </a:lnTo>
                <a:lnTo>
                  <a:pt x="214026" y="201930"/>
                </a:lnTo>
                <a:lnTo>
                  <a:pt x="230124" y="201930"/>
                </a:lnTo>
                <a:lnTo>
                  <a:pt x="242316" y="159258"/>
                </a:lnTo>
                <a:lnTo>
                  <a:pt x="243078" y="159258"/>
                </a:lnTo>
                <a:lnTo>
                  <a:pt x="243078" y="155448"/>
                </a:lnTo>
                <a:lnTo>
                  <a:pt x="254508" y="116586"/>
                </a:lnTo>
                <a:lnTo>
                  <a:pt x="254508" y="159258"/>
                </a:lnTo>
                <a:lnTo>
                  <a:pt x="255270" y="201930"/>
                </a:lnTo>
                <a:lnTo>
                  <a:pt x="259842" y="201930"/>
                </a:lnTo>
                <a:close/>
              </a:path>
              <a:path w="509269" h="204470">
                <a:moveTo>
                  <a:pt x="214026" y="201930"/>
                </a:moveTo>
                <a:lnTo>
                  <a:pt x="214026" y="159591"/>
                </a:lnTo>
                <a:lnTo>
                  <a:pt x="201930" y="201930"/>
                </a:lnTo>
                <a:lnTo>
                  <a:pt x="214026" y="201930"/>
                </a:lnTo>
                <a:close/>
              </a:path>
              <a:path w="509269" h="204470">
                <a:moveTo>
                  <a:pt x="254508" y="159258"/>
                </a:moveTo>
                <a:lnTo>
                  <a:pt x="254508" y="155448"/>
                </a:lnTo>
                <a:lnTo>
                  <a:pt x="243078" y="155448"/>
                </a:lnTo>
                <a:lnTo>
                  <a:pt x="243078" y="159258"/>
                </a:lnTo>
                <a:lnTo>
                  <a:pt x="254508" y="159258"/>
                </a:lnTo>
                <a:close/>
              </a:path>
              <a:path w="509269" h="204470">
                <a:moveTo>
                  <a:pt x="364236" y="92964"/>
                </a:moveTo>
                <a:lnTo>
                  <a:pt x="320040" y="92964"/>
                </a:lnTo>
                <a:lnTo>
                  <a:pt x="280416" y="155448"/>
                </a:lnTo>
                <a:lnTo>
                  <a:pt x="277368" y="155448"/>
                </a:lnTo>
                <a:lnTo>
                  <a:pt x="277368" y="201930"/>
                </a:lnTo>
                <a:lnTo>
                  <a:pt x="278130" y="201930"/>
                </a:lnTo>
                <a:lnTo>
                  <a:pt x="305562" y="159258"/>
                </a:lnTo>
                <a:lnTo>
                  <a:pt x="307848" y="159258"/>
                </a:lnTo>
                <a:lnTo>
                  <a:pt x="307848" y="155448"/>
                </a:lnTo>
                <a:lnTo>
                  <a:pt x="331470" y="118110"/>
                </a:lnTo>
                <a:lnTo>
                  <a:pt x="331470" y="201930"/>
                </a:lnTo>
                <a:lnTo>
                  <a:pt x="341376" y="201930"/>
                </a:lnTo>
                <a:lnTo>
                  <a:pt x="350520" y="159258"/>
                </a:lnTo>
                <a:lnTo>
                  <a:pt x="351282" y="159258"/>
                </a:lnTo>
                <a:lnTo>
                  <a:pt x="351282" y="155448"/>
                </a:lnTo>
                <a:lnTo>
                  <a:pt x="364236" y="92964"/>
                </a:lnTo>
                <a:close/>
              </a:path>
              <a:path w="509269" h="204470">
                <a:moveTo>
                  <a:pt x="331470" y="201930"/>
                </a:moveTo>
                <a:lnTo>
                  <a:pt x="331470" y="118110"/>
                </a:lnTo>
                <a:lnTo>
                  <a:pt x="323850" y="155448"/>
                </a:lnTo>
                <a:lnTo>
                  <a:pt x="307848" y="155448"/>
                </a:lnTo>
                <a:lnTo>
                  <a:pt x="307848" y="159258"/>
                </a:lnTo>
                <a:lnTo>
                  <a:pt x="323088" y="159258"/>
                </a:lnTo>
                <a:lnTo>
                  <a:pt x="323088" y="201930"/>
                </a:lnTo>
                <a:lnTo>
                  <a:pt x="331470" y="201930"/>
                </a:lnTo>
                <a:close/>
              </a:path>
              <a:path w="509269" h="204470">
                <a:moveTo>
                  <a:pt x="323088" y="201930"/>
                </a:moveTo>
                <a:lnTo>
                  <a:pt x="323088" y="159258"/>
                </a:lnTo>
                <a:lnTo>
                  <a:pt x="313944" y="201930"/>
                </a:lnTo>
                <a:lnTo>
                  <a:pt x="323088" y="201930"/>
                </a:lnTo>
                <a:close/>
              </a:path>
              <a:path w="509269" h="204470">
                <a:moveTo>
                  <a:pt x="382524" y="195864"/>
                </a:moveTo>
                <a:lnTo>
                  <a:pt x="382524" y="116586"/>
                </a:lnTo>
                <a:lnTo>
                  <a:pt x="377797" y="123586"/>
                </a:lnTo>
                <a:lnTo>
                  <a:pt x="373856" y="130873"/>
                </a:lnTo>
                <a:lnTo>
                  <a:pt x="370629" y="138445"/>
                </a:lnTo>
                <a:lnTo>
                  <a:pt x="368046" y="146304"/>
                </a:lnTo>
                <a:lnTo>
                  <a:pt x="367284" y="149352"/>
                </a:lnTo>
                <a:lnTo>
                  <a:pt x="367284" y="152400"/>
                </a:lnTo>
                <a:lnTo>
                  <a:pt x="366522" y="155448"/>
                </a:lnTo>
                <a:lnTo>
                  <a:pt x="351282" y="155448"/>
                </a:lnTo>
                <a:lnTo>
                  <a:pt x="351282" y="159258"/>
                </a:lnTo>
                <a:lnTo>
                  <a:pt x="366522" y="159258"/>
                </a:lnTo>
                <a:lnTo>
                  <a:pt x="366700" y="169104"/>
                </a:lnTo>
                <a:lnTo>
                  <a:pt x="368522" y="178022"/>
                </a:lnTo>
                <a:lnTo>
                  <a:pt x="372201" y="185939"/>
                </a:lnTo>
                <a:lnTo>
                  <a:pt x="377952" y="192786"/>
                </a:lnTo>
                <a:lnTo>
                  <a:pt x="382524" y="195864"/>
                </a:lnTo>
                <a:close/>
              </a:path>
              <a:path w="509269" h="204470">
                <a:moveTo>
                  <a:pt x="448056" y="201774"/>
                </a:moveTo>
                <a:lnTo>
                  <a:pt x="448056" y="159258"/>
                </a:lnTo>
                <a:lnTo>
                  <a:pt x="442626" y="181750"/>
                </a:lnTo>
                <a:lnTo>
                  <a:pt x="442626" y="181369"/>
                </a:lnTo>
                <a:lnTo>
                  <a:pt x="437388" y="182118"/>
                </a:lnTo>
                <a:lnTo>
                  <a:pt x="431292" y="182880"/>
                </a:lnTo>
                <a:lnTo>
                  <a:pt x="425196" y="182880"/>
                </a:lnTo>
                <a:lnTo>
                  <a:pt x="414718" y="181546"/>
                </a:lnTo>
                <a:lnTo>
                  <a:pt x="406527" y="177355"/>
                </a:lnTo>
                <a:lnTo>
                  <a:pt x="401193" y="170021"/>
                </a:lnTo>
                <a:lnTo>
                  <a:pt x="399288" y="159258"/>
                </a:lnTo>
                <a:lnTo>
                  <a:pt x="399288" y="202602"/>
                </a:lnTo>
                <a:lnTo>
                  <a:pt x="405812" y="203622"/>
                </a:lnTo>
                <a:lnTo>
                  <a:pt x="406527" y="203733"/>
                </a:lnTo>
                <a:lnTo>
                  <a:pt x="407098" y="203823"/>
                </a:lnTo>
                <a:lnTo>
                  <a:pt x="411920" y="204018"/>
                </a:lnTo>
                <a:lnTo>
                  <a:pt x="414718" y="204131"/>
                </a:lnTo>
                <a:lnTo>
                  <a:pt x="416814" y="204216"/>
                </a:lnTo>
                <a:lnTo>
                  <a:pt x="429768" y="203801"/>
                </a:lnTo>
                <a:lnTo>
                  <a:pt x="442626" y="202596"/>
                </a:lnTo>
                <a:lnTo>
                  <a:pt x="448056" y="201774"/>
                </a:lnTo>
                <a:close/>
              </a:path>
              <a:path w="509269" h="204470">
                <a:moveTo>
                  <a:pt x="489966" y="108204"/>
                </a:moveTo>
                <a:lnTo>
                  <a:pt x="448056" y="86958"/>
                </a:lnTo>
                <a:lnTo>
                  <a:pt x="446532" y="86868"/>
                </a:lnTo>
                <a:lnTo>
                  <a:pt x="439674" y="87199"/>
                </a:lnTo>
                <a:lnTo>
                  <a:pt x="437388" y="87310"/>
                </a:lnTo>
                <a:lnTo>
                  <a:pt x="435947" y="87379"/>
                </a:lnTo>
                <a:lnTo>
                  <a:pt x="424148" y="89249"/>
                </a:lnTo>
                <a:lnTo>
                  <a:pt x="411920" y="92975"/>
                </a:lnTo>
                <a:lnTo>
                  <a:pt x="400050" y="99060"/>
                </a:lnTo>
                <a:lnTo>
                  <a:pt x="400050" y="150114"/>
                </a:lnTo>
                <a:lnTo>
                  <a:pt x="400812" y="147828"/>
                </a:lnTo>
                <a:lnTo>
                  <a:pt x="400812" y="145542"/>
                </a:lnTo>
                <a:lnTo>
                  <a:pt x="405812" y="131992"/>
                </a:lnTo>
                <a:lnTo>
                  <a:pt x="413956" y="120015"/>
                </a:lnTo>
                <a:lnTo>
                  <a:pt x="425196" y="111502"/>
                </a:lnTo>
                <a:lnTo>
                  <a:pt x="429768" y="110443"/>
                </a:lnTo>
                <a:lnTo>
                  <a:pt x="439674" y="108204"/>
                </a:lnTo>
                <a:lnTo>
                  <a:pt x="448056" y="108204"/>
                </a:lnTo>
                <a:lnTo>
                  <a:pt x="456438" y="111252"/>
                </a:lnTo>
                <a:lnTo>
                  <a:pt x="456438" y="123444"/>
                </a:lnTo>
                <a:lnTo>
                  <a:pt x="486918" y="123444"/>
                </a:lnTo>
                <a:lnTo>
                  <a:pt x="487680" y="118110"/>
                </a:lnTo>
                <a:lnTo>
                  <a:pt x="489966" y="108204"/>
                </a:lnTo>
                <a:close/>
              </a:path>
              <a:path w="509269" h="204470">
                <a:moveTo>
                  <a:pt x="483108" y="137922"/>
                </a:moveTo>
                <a:lnTo>
                  <a:pt x="429768" y="137922"/>
                </a:lnTo>
                <a:lnTo>
                  <a:pt x="425196" y="155448"/>
                </a:lnTo>
                <a:lnTo>
                  <a:pt x="400050" y="155448"/>
                </a:lnTo>
                <a:lnTo>
                  <a:pt x="400050" y="159258"/>
                </a:lnTo>
                <a:lnTo>
                  <a:pt x="448056" y="159258"/>
                </a:lnTo>
                <a:lnTo>
                  <a:pt x="448056" y="201774"/>
                </a:lnTo>
                <a:lnTo>
                  <a:pt x="454914" y="200735"/>
                </a:lnTo>
                <a:lnTo>
                  <a:pt x="455283" y="200679"/>
                </a:lnTo>
                <a:lnTo>
                  <a:pt x="467868" y="198120"/>
                </a:lnTo>
                <a:lnTo>
                  <a:pt x="477774" y="159258"/>
                </a:lnTo>
                <a:lnTo>
                  <a:pt x="478536" y="159258"/>
                </a:lnTo>
                <a:lnTo>
                  <a:pt x="478536" y="155448"/>
                </a:lnTo>
                <a:lnTo>
                  <a:pt x="483108" y="137922"/>
                </a:lnTo>
                <a:close/>
              </a:path>
              <a:path w="509269" h="204470">
                <a:moveTo>
                  <a:pt x="456438" y="123444"/>
                </a:moveTo>
                <a:lnTo>
                  <a:pt x="456438" y="111252"/>
                </a:lnTo>
                <a:lnTo>
                  <a:pt x="454914" y="123444"/>
                </a:lnTo>
                <a:lnTo>
                  <a:pt x="456438" y="123444"/>
                </a:lnTo>
                <a:close/>
              </a:path>
              <a:path w="509269" h="204470">
                <a:moveTo>
                  <a:pt x="505206" y="159258"/>
                </a:moveTo>
                <a:lnTo>
                  <a:pt x="505206" y="155448"/>
                </a:lnTo>
                <a:lnTo>
                  <a:pt x="478536" y="155448"/>
                </a:lnTo>
                <a:lnTo>
                  <a:pt x="478536" y="159258"/>
                </a:lnTo>
                <a:lnTo>
                  <a:pt x="505206" y="159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3658361" y="1683257"/>
            <a:ext cx="5496560" cy="2855595"/>
            <a:chOff x="3658361" y="1683257"/>
            <a:chExt cx="5496560" cy="2855595"/>
          </a:xfrm>
        </p:grpSpPr>
        <p:sp>
          <p:nvSpPr>
            <p:cNvPr id="6" name="object 6" descr=""/>
            <p:cNvSpPr/>
            <p:nvPr/>
          </p:nvSpPr>
          <p:spPr>
            <a:xfrm>
              <a:off x="3658361" y="1683257"/>
              <a:ext cx="5496560" cy="2855595"/>
            </a:xfrm>
            <a:custGeom>
              <a:avLst/>
              <a:gdLst/>
              <a:ahLst/>
              <a:cxnLst/>
              <a:rect l="l" t="t" r="r" b="b"/>
              <a:pathLst>
                <a:path w="5496559" h="2855595">
                  <a:moveTo>
                    <a:pt x="5496305" y="2855214"/>
                  </a:moveTo>
                  <a:lnTo>
                    <a:pt x="5496305" y="0"/>
                  </a:lnTo>
                  <a:lnTo>
                    <a:pt x="0" y="0"/>
                  </a:lnTo>
                  <a:lnTo>
                    <a:pt x="0" y="2855214"/>
                  </a:lnTo>
                  <a:lnTo>
                    <a:pt x="5496305" y="2855214"/>
                  </a:lnTo>
                  <a:close/>
                </a:path>
              </a:pathLst>
            </a:custGeom>
            <a:solidFill>
              <a:srgbClr val="0B22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38116" y="3496817"/>
              <a:ext cx="3493135" cy="795020"/>
            </a:xfrm>
            <a:custGeom>
              <a:avLst/>
              <a:gdLst/>
              <a:ahLst/>
              <a:cxnLst/>
              <a:rect l="l" t="t" r="r" b="b"/>
              <a:pathLst>
                <a:path w="3493134" h="795020">
                  <a:moveTo>
                    <a:pt x="47993" y="785622"/>
                  </a:moveTo>
                  <a:lnTo>
                    <a:pt x="0" y="785622"/>
                  </a:lnTo>
                  <a:lnTo>
                    <a:pt x="0" y="794766"/>
                  </a:lnTo>
                  <a:lnTo>
                    <a:pt x="47993" y="794766"/>
                  </a:lnTo>
                  <a:lnTo>
                    <a:pt x="47993" y="785622"/>
                  </a:lnTo>
                  <a:close/>
                </a:path>
                <a:path w="3493134" h="795020">
                  <a:moveTo>
                    <a:pt x="3492754" y="0"/>
                  </a:moveTo>
                  <a:lnTo>
                    <a:pt x="3444494" y="0"/>
                  </a:lnTo>
                  <a:lnTo>
                    <a:pt x="3444494" y="8382"/>
                  </a:lnTo>
                  <a:lnTo>
                    <a:pt x="3396234" y="8382"/>
                  </a:lnTo>
                  <a:lnTo>
                    <a:pt x="3396234" y="13716"/>
                  </a:lnTo>
                  <a:lnTo>
                    <a:pt x="3347974" y="13716"/>
                  </a:lnTo>
                  <a:lnTo>
                    <a:pt x="3347974" y="19050"/>
                  </a:lnTo>
                  <a:lnTo>
                    <a:pt x="3300984" y="19050"/>
                  </a:lnTo>
                  <a:lnTo>
                    <a:pt x="3300984" y="35814"/>
                  </a:lnTo>
                  <a:lnTo>
                    <a:pt x="3252724" y="35814"/>
                  </a:lnTo>
                  <a:lnTo>
                    <a:pt x="3252724" y="41910"/>
                  </a:lnTo>
                  <a:lnTo>
                    <a:pt x="3204464" y="41910"/>
                  </a:lnTo>
                  <a:lnTo>
                    <a:pt x="3204464" y="44958"/>
                  </a:lnTo>
                  <a:lnTo>
                    <a:pt x="3157474" y="44958"/>
                  </a:lnTo>
                  <a:lnTo>
                    <a:pt x="3157474" y="52578"/>
                  </a:lnTo>
                  <a:lnTo>
                    <a:pt x="3109214" y="52578"/>
                  </a:lnTo>
                  <a:lnTo>
                    <a:pt x="3109214" y="67818"/>
                  </a:lnTo>
                  <a:lnTo>
                    <a:pt x="3060954" y="67818"/>
                  </a:lnTo>
                  <a:lnTo>
                    <a:pt x="3060954" y="69342"/>
                  </a:lnTo>
                  <a:lnTo>
                    <a:pt x="3012694" y="69342"/>
                  </a:lnTo>
                  <a:lnTo>
                    <a:pt x="3012694" y="78486"/>
                  </a:lnTo>
                  <a:lnTo>
                    <a:pt x="2964434" y="78486"/>
                  </a:lnTo>
                  <a:lnTo>
                    <a:pt x="2964434" y="79248"/>
                  </a:lnTo>
                  <a:lnTo>
                    <a:pt x="2917444" y="79248"/>
                  </a:lnTo>
                  <a:lnTo>
                    <a:pt x="2917444" y="80772"/>
                  </a:lnTo>
                  <a:lnTo>
                    <a:pt x="2869184" y="80772"/>
                  </a:lnTo>
                  <a:lnTo>
                    <a:pt x="2869184" y="91440"/>
                  </a:lnTo>
                  <a:lnTo>
                    <a:pt x="2822194" y="91440"/>
                  </a:lnTo>
                  <a:lnTo>
                    <a:pt x="2822194" y="92202"/>
                  </a:lnTo>
                  <a:lnTo>
                    <a:pt x="2773934" y="92202"/>
                  </a:lnTo>
                  <a:lnTo>
                    <a:pt x="2773934" y="96012"/>
                  </a:lnTo>
                  <a:lnTo>
                    <a:pt x="2726944" y="96012"/>
                  </a:lnTo>
                  <a:lnTo>
                    <a:pt x="2726944" y="121920"/>
                  </a:lnTo>
                  <a:lnTo>
                    <a:pt x="2678684" y="121920"/>
                  </a:lnTo>
                  <a:lnTo>
                    <a:pt x="2678684" y="124968"/>
                  </a:lnTo>
                  <a:lnTo>
                    <a:pt x="2630424" y="124968"/>
                  </a:lnTo>
                  <a:lnTo>
                    <a:pt x="2630424" y="127254"/>
                  </a:lnTo>
                  <a:lnTo>
                    <a:pt x="2582164" y="127254"/>
                  </a:lnTo>
                  <a:lnTo>
                    <a:pt x="2582164" y="132588"/>
                  </a:lnTo>
                  <a:lnTo>
                    <a:pt x="2535174" y="132588"/>
                  </a:lnTo>
                  <a:lnTo>
                    <a:pt x="2535174" y="133350"/>
                  </a:lnTo>
                  <a:lnTo>
                    <a:pt x="2486914" y="133350"/>
                  </a:lnTo>
                  <a:lnTo>
                    <a:pt x="2486914" y="144018"/>
                  </a:lnTo>
                  <a:lnTo>
                    <a:pt x="2438654" y="144018"/>
                  </a:lnTo>
                  <a:lnTo>
                    <a:pt x="2438654" y="184404"/>
                  </a:lnTo>
                  <a:lnTo>
                    <a:pt x="2391664" y="184404"/>
                  </a:lnTo>
                  <a:lnTo>
                    <a:pt x="2391664" y="201168"/>
                  </a:lnTo>
                  <a:lnTo>
                    <a:pt x="2296414" y="201168"/>
                  </a:lnTo>
                  <a:lnTo>
                    <a:pt x="2296414" y="204978"/>
                  </a:lnTo>
                  <a:lnTo>
                    <a:pt x="2248154" y="204978"/>
                  </a:lnTo>
                  <a:lnTo>
                    <a:pt x="2248154" y="208788"/>
                  </a:lnTo>
                  <a:lnTo>
                    <a:pt x="2199894" y="208788"/>
                  </a:lnTo>
                  <a:lnTo>
                    <a:pt x="2199894" y="240792"/>
                  </a:lnTo>
                  <a:lnTo>
                    <a:pt x="2152904" y="240792"/>
                  </a:lnTo>
                  <a:lnTo>
                    <a:pt x="2152904" y="267462"/>
                  </a:lnTo>
                  <a:lnTo>
                    <a:pt x="2104644" y="267462"/>
                  </a:lnTo>
                  <a:lnTo>
                    <a:pt x="2104644" y="283464"/>
                  </a:lnTo>
                  <a:lnTo>
                    <a:pt x="2056384" y="283464"/>
                  </a:lnTo>
                  <a:lnTo>
                    <a:pt x="2056384" y="284988"/>
                  </a:lnTo>
                  <a:lnTo>
                    <a:pt x="2008124" y="284988"/>
                  </a:lnTo>
                  <a:lnTo>
                    <a:pt x="2008124" y="288798"/>
                  </a:lnTo>
                  <a:lnTo>
                    <a:pt x="1961134" y="288798"/>
                  </a:lnTo>
                  <a:lnTo>
                    <a:pt x="1961134" y="291846"/>
                  </a:lnTo>
                  <a:lnTo>
                    <a:pt x="1912874" y="291846"/>
                  </a:lnTo>
                  <a:lnTo>
                    <a:pt x="1912874" y="292608"/>
                  </a:lnTo>
                  <a:lnTo>
                    <a:pt x="1865884" y="292608"/>
                  </a:lnTo>
                  <a:lnTo>
                    <a:pt x="1865884" y="297942"/>
                  </a:lnTo>
                  <a:lnTo>
                    <a:pt x="1817624" y="297942"/>
                  </a:lnTo>
                  <a:lnTo>
                    <a:pt x="1817624" y="308610"/>
                  </a:lnTo>
                  <a:lnTo>
                    <a:pt x="1770634" y="308610"/>
                  </a:lnTo>
                  <a:lnTo>
                    <a:pt x="1770634" y="311658"/>
                  </a:lnTo>
                  <a:lnTo>
                    <a:pt x="1722374" y="311658"/>
                  </a:lnTo>
                  <a:lnTo>
                    <a:pt x="1722374" y="364998"/>
                  </a:lnTo>
                  <a:lnTo>
                    <a:pt x="1674114" y="364998"/>
                  </a:lnTo>
                  <a:lnTo>
                    <a:pt x="1674114" y="386334"/>
                  </a:lnTo>
                  <a:lnTo>
                    <a:pt x="1627124" y="386334"/>
                  </a:lnTo>
                  <a:lnTo>
                    <a:pt x="1627124" y="398526"/>
                  </a:lnTo>
                  <a:lnTo>
                    <a:pt x="1578864" y="398526"/>
                  </a:lnTo>
                  <a:lnTo>
                    <a:pt x="1578864" y="417576"/>
                  </a:lnTo>
                  <a:lnTo>
                    <a:pt x="1530604" y="417576"/>
                  </a:lnTo>
                  <a:lnTo>
                    <a:pt x="1530604" y="429768"/>
                  </a:lnTo>
                  <a:lnTo>
                    <a:pt x="1482344" y="429768"/>
                  </a:lnTo>
                  <a:lnTo>
                    <a:pt x="1482344" y="461010"/>
                  </a:lnTo>
                  <a:lnTo>
                    <a:pt x="1435354" y="461010"/>
                  </a:lnTo>
                  <a:lnTo>
                    <a:pt x="1435354" y="464058"/>
                  </a:lnTo>
                  <a:lnTo>
                    <a:pt x="1387094" y="464058"/>
                  </a:lnTo>
                  <a:lnTo>
                    <a:pt x="1387094" y="483870"/>
                  </a:lnTo>
                  <a:lnTo>
                    <a:pt x="1340104" y="483870"/>
                  </a:lnTo>
                  <a:lnTo>
                    <a:pt x="1340104" y="486156"/>
                  </a:lnTo>
                  <a:lnTo>
                    <a:pt x="1291844" y="486156"/>
                  </a:lnTo>
                  <a:lnTo>
                    <a:pt x="1291844" y="489204"/>
                  </a:lnTo>
                  <a:lnTo>
                    <a:pt x="1244854" y="489204"/>
                  </a:lnTo>
                  <a:lnTo>
                    <a:pt x="1244854" y="530352"/>
                  </a:lnTo>
                  <a:lnTo>
                    <a:pt x="1196594" y="530352"/>
                  </a:lnTo>
                  <a:lnTo>
                    <a:pt x="1196594" y="534936"/>
                  </a:lnTo>
                  <a:lnTo>
                    <a:pt x="1148334" y="534936"/>
                  </a:lnTo>
                  <a:lnTo>
                    <a:pt x="1148334" y="550164"/>
                  </a:lnTo>
                  <a:lnTo>
                    <a:pt x="1100074" y="550164"/>
                  </a:lnTo>
                  <a:lnTo>
                    <a:pt x="1100074" y="555510"/>
                  </a:lnTo>
                  <a:lnTo>
                    <a:pt x="1051814" y="555510"/>
                  </a:lnTo>
                  <a:lnTo>
                    <a:pt x="1051814" y="559308"/>
                  </a:lnTo>
                  <a:lnTo>
                    <a:pt x="1004824" y="559308"/>
                  </a:lnTo>
                  <a:lnTo>
                    <a:pt x="1004824" y="566928"/>
                  </a:lnTo>
                  <a:lnTo>
                    <a:pt x="956564" y="566928"/>
                  </a:lnTo>
                  <a:lnTo>
                    <a:pt x="956564" y="570750"/>
                  </a:lnTo>
                  <a:lnTo>
                    <a:pt x="908304" y="570750"/>
                  </a:lnTo>
                  <a:lnTo>
                    <a:pt x="908304" y="573036"/>
                  </a:lnTo>
                  <a:lnTo>
                    <a:pt x="861314" y="573036"/>
                  </a:lnTo>
                  <a:lnTo>
                    <a:pt x="861314" y="575310"/>
                  </a:lnTo>
                  <a:lnTo>
                    <a:pt x="813054" y="575310"/>
                  </a:lnTo>
                  <a:lnTo>
                    <a:pt x="813054" y="597408"/>
                  </a:lnTo>
                  <a:lnTo>
                    <a:pt x="764794" y="597408"/>
                  </a:lnTo>
                  <a:lnTo>
                    <a:pt x="764794" y="621030"/>
                  </a:lnTo>
                  <a:lnTo>
                    <a:pt x="716534" y="621030"/>
                  </a:lnTo>
                  <a:lnTo>
                    <a:pt x="716534" y="644652"/>
                  </a:lnTo>
                  <a:lnTo>
                    <a:pt x="621284" y="644652"/>
                  </a:lnTo>
                  <a:lnTo>
                    <a:pt x="621284" y="662940"/>
                  </a:lnTo>
                  <a:lnTo>
                    <a:pt x="574294" y="662940"/>
                  </a:lnTo>
                  <a:lnTo>
                    <a:pt x="574294" y="668286"/>
                  </a:lnTo>
                  <a:lnTo>
                    <a:pt x="526034" y="668286"/>
                  </a:lnTo>
                  <a:lnTo>
                    <a:pt x="526034" y="719328"/>
                  </a:lnTo>
                  <a:lnTo>
                    <a:pt x="479044" y="719328"/>
                  </a:lnTo>
                  <a:lnTo>
                    <a:pt x="479044" y="726198"/>
                  </a:lnTo>
                  <a:lnTo>
                    <a:pt x="430784" y="726198"/>
                  </a:lnTo>
                  <a:lnTo>
                    <a:pt x="382524" y="726198"/>
                  </a:lnTo>
                  <a:lnTo>
                    <a:pt x="382524" y="726960"/>
                  </a:lnTo>
                  <a:lnTo>
                    <a:pt x="334264" y="726960"/>
                  </a:lnTo>
                  <a:lnTo>
                    <a:pt x="334264" y="729234"/>
                  </a:lnTo>
                  <a:lnTo>
                    <a:pt x="287274" y="729234"/>
                  </a:lnTo>
                  <a:lnTo>
                    <a:pt x="287274" y="739140"/>
                  </a:lnTo>
                  <a:lnTo>
                    <a:pt x="239014" y="739140"/>
                  </a:lnTo>
                  <a:lnTo>
                    <a:pt x="239014" y="752856"/>
                  </a:lnTo>
                  <a:lnTo>
                    <a:pt x="190754" y="752856"/>
                  </a:lnTo>
                  <a:lnTo>
                    <a:pt x="190754" y="764298"/>
                  </a:lnTo>
                  <a:lnTo>
                    <a:pt x="143764" y="764298"/>
                  </a:lnTo>
                  <a:lnTo>
                    <a:pt x="143764" y="770382"/>
                  </a:lnTo>
                  <a:lnTo>
                    <a:pt x="95504" y="770382"/>
                  </a:lnTo>
                  <a:lnTo>
                    <a:pt x="95504" y="780300"/>
                  </a:lnTo>
                  <a:lnTo>
                    <a:pt x="48514" y="780300"/>
                  </a:lnTo>
                  <a:lnTo>
                    <a:pt x="48514" y="794766"/>
                  </a:lnTo>
                  <a:lnTo>
                    <a:pt x="95504" y="794766"/>
                  </a:lnTo>
                  <a:lnTo>
                    <a:pt x="143764" y="794766"/>
                  </a:lnTo>
                  <a:lnTo>
                    <a:pt x="3492754" y="794766"/>
                  </a:lnTo>
                  <a:lnTo>
                    <a:pt x="3492754" y="0"/>
                  </a:lnTo>
                  <a:close/>
                </a:path>
              </a:pathLst>
            </a:custGeom>
            <a:solidFill>
              <a:srgbClr val="94E4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182610" y="2658617"/>
              <a:ext cx="477520" cy="1633220"/>
            </a:xfrm>
            <a:custGeom>
              <a:avLst/>
              <a:gdLst/>
              <a:ahLst/>
              <a:cxnLst/>
              <a:rect l="l" t="t" r="r" b="b"/>
              <a:pathLst>
                <a:path w="477520" h="1633220">
                  <a:moveTo>
                    <a:pt x="477520" y="0"/>
                  </a:moveTo>
                  <a:lnTo>
                    <a:pt x="430530" y="0"/>
                  </a:lnTo>
                  <a:lnTo>
                    <a:pt x="430530" y="371094"/>
                  </a:lnTo>
                  <a:lnTo>
                    <a:pt x="382270" y="371094"/>
                  </a:lnTo>
                  <a:lnTo>
                    <a:pt x="382270" y="472440"/>
                  </a:lnTo>
                  <a:lnTo>
                    <a:pt x="334010" y="472440"/>
                  </a:lnTo>
                  <a:lnTo>
                    <a:pt x="334010" y="530352"/>
                  </a:lnTo>
                  <a:lnTo>
                    <a:pt x="285750" y="530352"/>
                  </a:lnTo>
                  <a:lnTo>
                    <a:pt x="285750" y="576834"/>
                  </a:lnTo>
                  <a:lnTo>
                    <a:pt x="238760" y="576834"/>
                  </a:lnTo>
                  <a:lnTo>
                    <a:pt x="238760" y="623316"/>
                  </a:lnTo>
                  <a:lnTo>
                    <a:pt x="190500" y="623316"/>
                  </a:lnTo>
                  <a:lnTo>
                    <a:pt x="190500" y="624840"/>
                  </a:lnTo>
                  <a:lnTo>
                    <a:pt x="143510" y="624840"/>
                  </a:lnTo>
                  <a:lnTo>
                    <a:pt x="143510" y="719328"/>
                  </a:lnTo>
                  <a:lnTo>
                    <a:pt x="95250" y="719328"/>
                  </a:lnTo>
                  <a:lnTo>
                    <a:pt x="95250" y="815340"/>
                  </a:lnTo>
                  <a:lnTo>
                    <a:pt x="48260" y="815340"/>
                  </a:lnTo>
                  <a:lnTo>
                    <a:pt x="48260" y="838200"/>
                  </a:lnTo>
                  <a:lnTo>
                    <a:pt x="0" y="838200"/>
                  </a:lnTo>
                  <a:lnTo>
                    <a:pt x="0" y="1632966"/>
                  </a:lnTo>
                  <a:lnTo>
                    <a:pt x="48260" y="1632966"/>
                  </a:lnTo>
                  <a:lnTo>
                    <a:pt x="95250" y="1632966"/>
                  </a:lnTo>
                  <a:lnTo>
                    <a:pt x="477520" y="1632966"/>
                  </a:lnTo>
                  <a:lnTo>
                    <a:pt x="477520" y="0"/>
                  </a:lnTo>
                  <a:close/>
                </a:path>
              </a:pathLst>
            </a:custGeom>
            <a:solidFill>
              <a:srgbClr val="94E4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738115" y="2658617"/>
              <a:ext cx="3922395" cy="1633220"/>
            </a:xfrm>
            <a:custGeom>
              <a:avLst/>
              <a:gdLst/>
              <a:ahLst/>
              <a:cxnLst/>
              <a:rect l="l" t="t" r="r" b="b"/>
              <a:pathLst>
                <a:path w="3922395" h="1633220">
                  <a:moveTo>
                    <a:pt x="0" y="1632966"/>
                  </a:moveTo>
                  <a:lnTo>
                    <a:pt x="0" y="1623822"/>
                  </a:lnTo>
                  <a:lnTo>
                    <a:pt x="48005" y="1623822"/>
                  </a:lnTo>
                  <a:lnTo>
                    <a:pt x="48005" y="1632966"/>
                  </a:lnTo>
                  <a:lnTo>
                    <a:pt x="0" y="1632966"/>
                  </a:lnTo>
                  <a:close/>
                </a:path>
                <a:path w="3922395" h="1633220">
                  <a:moveTo>
                    <a:pt x="48006" y="1632966"/>
                  </a:moveTo>
                  <a:lnTo>
                    <a:pt x="48006" y="1618488"/>
                  </a:lnTo>
                  <a:lnTo>
                    <a:pt x="96012" y="1618488"/>
                  </a:lnTo>
                  <a:lnTo>
                    <a:pt x="96012" y="1632966"/>
                  </a:lnTo>
                  <a:lnTo>
                    <a:pt x="48006" y="1632966"/>
                  </a:lnTo>
                  <a:close/>
                </a:path>
                <a:path w="3922395" h="1633220">
                  <a:moveTo>
                    <a:pt x="96012" y="1632966"/>
                  </a:moveTo>
                  <a:lnTo>
                    <a:pt x="96012" y="1608582"/>
                  </a:lnTo>
                  <a:lnTo>
                    <a:pt x="143256" y="1608582"/>
                  </a:lnTo>
                  <a:lnTo>
                    <a:pt x="143256" y="1632966"/>
                  </a:lnTo>
                  <a:lnTo>
                    <a:pt x="96012" y="1632966"/>
                  </a:lnTo>
                  <a:close/>
                </a:path>
                <a:path w="3922395" h="1633220">
                  <a:moveTo>
                    <a:pt x="143256" y="1632966"/>
                  </a:moveTo>
                  <a:lnTo>
                    <a:pt x="143256" y="1602486"/>
                  </a:lnTo>
                  <a:lnTo>
                    <a:pt x="191262" y="1602486"/>
                  </a:lnTo>
                  <a:lnTo>
                    <a:pt x="191262" y="1632966"/>
                  </a:lnTo>
                  <a:lnTo>
                    <a:pt x="143256" y="1632966"/>
                  </a:lnTo>
                  <a:close/>
                </a:path>
                <a:path w="3922395" h="1633220">
                  <a:moveTo>
                    <a:pt x="191262" y="1632966"/>
                  </a:moveTo>
                  <a:lnTo>
                    <a:pt x="191262" y="1591056"/>
                  </a:lnTo>
                  <a:lnTo>
                    <a:pt x="239267" y="1591056"/>
                  </a:lnTo>
                  <a:lnTo>
                    <a:pt x="239267" y="1632966"/>
                  </a:lnTo>
                  <a:lnTo>
                    <a:pt x="191262" y="1632966"/>
                  </a:lnTo>
                  <a:close/>
                </a:path>
                <a:path w="3922395" h="1633220">
                  <a:moveTo>
                    <a:pt x="239268" y="1632966"/>
                  </a:moveTo>
                  <a:lnTo>
                    <a:pt x="239268" y="1577340"/>
                  </a:lnTo>
                  <a:lnTo>
                    <a:pt x="287274" y="1577340"/>
                  </a:lnTo>
                  <a:lnTo>
                    <a:pt x="287274" y="1632966"/>
                  </a:lnTo>
                  <a:lnTo>
                    <a:pt x="239268" y="1632966"/>
                  </a:lnTo>
                  <a:close/>
                </a:path>
                <a:path w="3922395" h="1633220">
                  <a:moveTo>
                    <a:pt x="287274" y="1632966"/>
                  </a:moveTo>
                  <a:lnTo>
                    <a:pt x="287274" y="1567434"/>
                  </a:lnTo>
                  <a:lnTo>
                    <a:pt x="334518" y="1567434"/>
                  </a:lnTo>
                  <a:lnTo>
                    <a:pt x="334518" y="1632966"/>
                  </a:lnTo>
                  <a:lnTo>
                    <a:pt x="287274" y="1632966"/>
                  </a:lnTo>
                  <a:close/>
                </a:path>
                <a:path w="3922395" h="1633220">
                  <a:moveTo>
                    <a:pt x="334518" y="1632966"/>
                  </a:moveTo>
                  <a:lnTo>
                    <a:pt x="334518" y="1565148"/>
                  </a:lnTo>
                  <a:lnTo>
                    <a:pt x="382524" y="1565148"/>
                  </a:lnTo>
                  <a:lnTo>
                    <a:pt x="382524" y="1632966"/>
                  </a:lnTo>
                  <a:lnTo>
                    <a:pt x="334518" y="1632966"/>
                  </a:lnTo>
                  <a:close/>
                </a:path>
                <a:path w="3922395" h="1633220">
                  <a:moveTo>
                    <a:pt x="382524" y="1632966"/>
                  </a:moveTo>
                  <a:lnTo>
                    <a:pt x="382524" y="1564386"/>
                  </a:lnTo>
                  <a:lnTo>
                    <a:pt x="430529" y="1564386"/>
                  </a:lnTo>
                  <a:lnTo>
                    <a:pt x="430529" y="1632966"/>
                  </a:lnTo>
                  <a:lnTo>
                    <a:pt x="382524" y="1632966"/>
                  </a:lnTo>
                  <a:close/>
                </a:path>
                <a:path w="3922395" h="1633220">
                  <a:moveTo>
                    <a:pt x="430530" y="1632966"/>
                  </a:moveTo>
                  <a:lnTo>
                    <a:pt x="430530" y="1564386"/>
                  </a:lnTo>
                  <a:lnTo>
                    <a:pt x="478536" y="1564386"/>
                  </a:lnTo>
                  <a:lnTo>
                    <a:pt x="478536" y="1632966"/>
                  </a:lnTo>
                  <a:lnTo>
                    <a:pt x="430530" y="1632966"/>
                  </a:lnTo>
                  <a:close/>
                </a:path>
                <a:path w="3922395" h="1633220">
                  <a:moveTo>
                    <a:pt x="478536" y="1632966"/>
                  </a:moveTo>
                  <a:lnTo>
                    <a:pt x="478536" y="1557528"/>
                  </a:lnTo>
                  <a:lnTo>
                    <a:pt x="525780" y="1557528"/>
                  </a:lnTo>
                  <a:lnTo>
                    <a:pt x="525780" y="1632966"/>
                  </a:lnTo>
                  <a:lnTo>
                    <a:pt x="478536" y="1632966"/>
                  </a:lnTo>
                  <a:close/>
                </a:path>
                <a:path w="3922395" h="1633220">
                  <a:moveTo>
                    <a:pt x="525780" y="1632966"/>
                  </a:moveTo>
                  <a:lnTo>
                    <a:pt x="525780" y="1506474"/>
                  </a:lnTo>
                  <a:lnTo>
                    <a:pt x="573786" y="1506474"/>
                  </a:lnTo>
                  <a:lnTo>
                    <a:pt x="573786" y="1632966"/>
                  </a:lnTo>
                  <a:lnTo>
                    <a:pt x="525780" y="1632966"/>
                  </a:lnTo>
                  <a:close/>
                </a:path>
                <a:path w="3922395" h="1633220">
                  <a:moveTo>
                    <a:pt x="573786" y="1632966"/>
                  </a:moveTo>
                  <a:lnTo>
                    <a:pt x="573786" y="1501140"/>
                  </a:lnTo>
                  <a:lnTo>
                    <a:pt x="621791" y="1501140"/>
                  </a:lnTo>
                  <a:lnTo>
                    <a:pt x="621791" y="1632966"/>
                  </a:lnTo>
                  <a:lnTo>
                    <a:pt x="573786" y="1632966"/>
                  </a:lnTo>
                  <a:close/>
                </a:path>
                <a:path w="3922395" h="1633220">
                  <a:moveTo>
                    <a:pt x="621792" y="1632966"/>
                  </a:moveTo>
                  <a:lnTo>
                    <a:pt x="621792" y="1482852"/>
                  </a:lnTo>
                  <a:lnTo>
                    <a:pt x="669798" y="1482852"/>
                  </a:lnTo>
                  <a:lnTo>
                    <a:pt x="669798" y="1632966"/>
                  </a:lnTo>
                  <a:lnTo>
                    <a:pt x="621792" y="1632966"/>
                  </a:lnTo>
                  <a:close/>
                </a:path>
                <a:path w="3922395" h="1633220">
                  <a:moveTo>
                    <a:pt x="669798" y="1632966"/>
                  </a:moveTo>
                  <a:lnTo>
                    <a:pt x="669798" y="1482852"/>
                  </a:lnTo>
                  <a:lnTo>
                    <a:pt x="717042" y="1482852"/>
                  </a:lnTo>
                  <a:lnTo>
                    <a:pt x="717042" y="1632966"/>
                  </a:lnTo>
                  <a:lnTo>
                    <a:pt x="669798" y="1632966"/>
                  </a:lnTo>
                  <a:close/>
                </a:path>
                <a:path w="3922395" h="1633220">
                  <a:moveTo>
                    <a:pt x="717042" y="1632966"/>
                  </a:moveTo>
                  <a:lnTo>
                    <a:pt x="717042" y="1459230"/>
                  </a:lnTo>
                  <a:lnTo>
                    <a:pt x="765048" y="1459230"/>
                  </a:lnTo>
                  <a:lnTo>
                    <a:pt x="765048" y="1632966"/>
                  </a:lnTo>
                  <a:lnTo>
                    <a:pt x="717042" y="1632966"/>
                  </a:lnTo>
                  <a:close/>
                </a:path>
                <a:path w="3922395" h="1633220">
                  <a:moveTo>
                    <a:pt x="765048" y="1632966"/>
                  </a:moveTo>
                  <a:lnTo>
                    <a:pt x="765048" y="1435608"/>
                  </a:lnTo>
                  <a:lnTo>
                    <a:pt x="813053" y="1435608"/>
                  </a:lnTo>
                  <a:lnTo>
                    <a:pt x="813053" y="1632966"/>
                  </a:lnTo>
                  <a:lnTo>
                    <a:pt x="765048" y="1632966"/>
                  </a:lnTo>
                  <a:close/>
                </a:path>
                <a:path w="3922395" h="1633220">
                  <a:moveTo>
                    <a:pt x="813054" y="1632966"/>
                  </a:moveTo>
                  <a:lnTo>
                    <a:pt x="813054" y="1413510"/>
                  </a:lnTo>
                  <a:lnTo>
                    <a:pt x="861060" y="1413510"/>
                  </a:lnTo>
                  <a:lnTo>
                    <a:pt x="861060" y="1632966"/>
                  </a:lnTo>
                  <a:lnTo>
                    <a:pt x="813054" y="1632966"/>
                  </a:lnTo>
                  <a:close/>
                </a:path>
                <a:path w="3922395" h="1633220">
                  <a:moveTo>
                    <a:pt x="861060" y="1632966"/>
                  </a:moveTo>
                  <a:lnTo>
                    <a:pt x="861060" y="1411224"/>
                  </a:lnTo>
                  <a:lnTo>
                    <a:pt x="908304" y="1411224"/>
                  </a:lnTo>
                  <a:lnTo>
                    <a:pt x="908304" y="1632966"/>
                  </a:lnTo>
                  <a:lnTo>
                    <a:pt x="861060" y="1632966"/>
                  </a:lnTo>
                  <a:close/>
                </a:path>
                <a:path w="3922395" h="1633220">
                  <a:moveTo>
                    <a:pt x="908304" y="1632966"/>
                  </a:moveTo>
                  <a:lnTo>
                    <a:pt x="908304" y="1408938"/>
                  </a:lnTo>
                  <a:lnTo>
                    <a:pt x="956310" y="1408938"/>
                  </a:lnTo>
                  <a:lnTo>
                    <a:pt x="956310" y="1632966"/>
                  </a:lnTo>
                  <a:lnTo>
                    <a:pt x="908304" y="1632966"/>
                  </a:lnTo>
                  <a:close/>
                </a:path>
                <a:path w="3922395" h="1633220">
                  <a:moveTo>
                    <a:pt x="956310" y="1632966"/>
                  </a:moveTo>
                  <a:lnTo>
                    <a:pt x="956310" y="1405128"/>
                  </a:lnTo>
                  <a:lnTo>
                    <a:pt x="1004315" y="1405128"/>
                  </a:lnTo>
                  <a:lnTo>
                    <a:pt x="1004315" y="1632966"/>
                  </a:lnTo>
                  <a:lnTo>
                    <a:pt x="956310" y="1632966"/>
                  </a:lnTo>
                  <a:close/>
                </a:path>
                <a:path w="3922395" h="1633220">
                  <a:moveTo>
                    <a:pt x="1004316" y="1632966"/>
                  </a:moveTo>
                  <a:lnTo>
                    <a:pt x="1004316" y="1397508"/>
                  </a:lnTo>
                  <a:lnTo>
                    <a:pt x="1052322" y="1397508"/>
                  </a:lnTo>
                  <a:lnTo>
                    <a:pt x="1052322" y="1632966"/>
                  </a:lnTo>
                  <a:lnTo>
                    <a:pt x="1004316" y="1632966"/>
                  </a:lnTo>
                  <a:close/>
                </a:path>
                <a:path w="3922395" h="1633220">
                  <a:moveTo>
                    <a:pt x="1052322" y="1632966"/>
                  </a:moveTo>
                  <a:lnTo>
                    <a:pt x="1052322" y="1393698"/>
                  </a:lnTo>
                  <a:lnTo>
                    <a:pt x="1099566" y="1393698"/>
                  </a:lnTo>
                  <a:lnTo>
                    <a:pt x="1099566" y="1632966"/>
                  </a:lnTo>
                  <a:lnTo>
                    <a:pt x="1052322" y="1632966"/>
                  </a:lnTo>
                  <a:close/>
                </a:path>
                <a:path w="3922395" h="1633220">
                  <a:moveTo>
                    <a:pt x="1099566" y="1632966"/>
                  </a:moveTo>
                  <a:lnTo>
                    <a:pt x="1099566" y="1388364"/>
                  </a:lnTo>
                  <a:lnTo>
                    <a:pt x="1148334" y="1388364"/>
                  </a:lnTo>
                  <a:lnTo>
                    <a:pt x="1148334" y="1632966"/>
                  </a:lnTo>
                  <a:lnTo>
                    <a:pt x="1099566" y="1632966"/>
                  </a:lnTo>
                  <a:close/>
                </a:path>
                <a:path w="3922395" h="1633220">
                  <a:moveTo>
                    <a:pt x="1148334" y="1632966"/>
                  </a:moveTo>
                  <a:lnTo>
                    <a:pt x="1148334" y="1373124"/>
                  </a:lnTo>
                  <a:lnTo>
                    <a:pt x="1196339" y="1373124"/>
                  </a:lnTo>
                  <a:lnTo>
                    <a:pt x="1196339" y="1632965"/>
                  </a:lnTo>
                  <a:lnTo>
                    <a:pt x="1148334" y="1632966"/>
                  </a:lnTo>
                  <a:close/>
                </a:path>
                <a:path w="3922395" h="1633220">
                  <a:moveTo>
                    <a:pt x="1196339" y="1632965"/>
                  </a:moveTo>
                  <a:lnTo>
                    <a:pt x="1196339" y="1368552"/>
                  </a:lnTo>
                  <a:lnTo>
                    <a:pt x="1244345" y="1368552"/>
                  </a:lnTo>
                  <a:lnTo>
                    <a:pt x="1244345" y="1632965"/>
                  </a:lnTo>
                  <a:lnTo>
                    <a:pt x="1196339" y="1632965"/>
                  </a:lnTo>
                  <a:close/>
                </a:path>
                <a:path w="3922395" h="1633220">
                  <a:moveTo>
                    <a:pt x="1244346" y="1632965"/>
                  </a:moveTo>
                  <a:lnTo>
                    <a:pt x="1244346" y="1327403"/>
                  </a:lnTo>
                  <a:lnTo>
                    <a:pt x="1291590" y="1327403"/>
                  </a:lnTo>
                  <a:lnTo>
                    <a:pt x="1291590" y="1632965"/>
                  </a:lnTo>
                  <a:lnTo>
                    <a:pt x="1244346" y="1632965"/>
                  </a:lnTo>
                  <a:close/>
                </a:path>
                <a:path w="3922395" h="1633220">
                  <a:moveTo>
                    <a:pt x="1291589" y="1632965"/>
                  </a:moveTo>
                  <a:lnTo>
                    <a:pt x="1291589" y="1324355"/>
                  </a:lnTo>
                  <a:lnTo>
                    <a:pt x="1339595" y="1324355"/>
                  </a:lnTo>
                  <a:lnTo>
                    <a:pt x="1339595" y="1632965"/>
                  </a:lnTo>
                  <a:lnTo>
                    <a:pt x="1291589" y="1632965"/>
                  </a:lnTo>
                  <a:close/>
                </a:path>
                <a:path w="3922395" h="1633220">
                  <a:moveTo>
                    <a:pt x="1339596" y="1632965"/>
                  </a:moveTo>
                  <a:lnTo>
                    <a:pt x="1339596" y="1322069"/>
                  </a:lnTo>
                  <a:lnTo>
                    <a:pt x="1387602" y="1322069"/>
                  </a:lnTo>
                  <a:lnTo>
                    <a:pt x="1387602" y="1632965"/>
                  </a:lnTo>
                  <a:lnTo>
                    <a:pt x="1339596" y="1632965"/>
                  </a:lnTo>
                  <a:close/>
                </a:path>
                <a:path w="3922395" h="1633220">
                  <a:moveTo>
                    <a:pt x="1387602" y="1632965"/>
                  </a:moveTo>
                  <a:lnTo>
                    <a:pt x="1387602" y="1302257"/>
                  </a:lnTo>
                  <a:lnTo>
                    <a:pt x="1435607" y="1302257"/>
                  </a:lnTo>
                  <a:lnTo>
                    <a:pt x="1435607" y="1632965"/>
                  </a:lnTo>
                  <a:lnTo>
                    <a:pt x="1387602" y="1632965"/>
                  </a:lnTo>
                  <a:close/>
                </a:path>
                <a:path w="3922395" h="1633220">
                  <a:moveTo>
                    <a:pt x="1435608" y="1632965"/>
                  </a:moveTo>
                  <a:lnTo>
                    <a:pt x="1435608" y="1299209"/>
                  </a:lnTo>
                  <a:lnTo>
                    <a:pt x="1482852" y="1299209"/>
                  </a:lnTo>
                  <a:lnTo>
                    <a:pt x="1482852" y="1632965"/>
                  </a:lnTo>
                  <a:lnTo>
                    <a:pt x="1435608" y="1632965"/>
                  </a:lnTo>
                  <a:close/>
                </a:path>
                <a:path w="3922395" h="1633220">
                  <a:moveTo>
                    <a:pt x="1482852" y="1632965"/>
                  </a:moveTo>
                  <a:lnTo>
                    <a:pt x="1482852" y="1267967"/>
                  </a:lnTo>
                  <a:lnTo>
                    <a:pt x="1530857" y="1267967"/>
                  </a:lnTo>
                  <a:lnTo>
                    <a:pt x="1530857" y="1632965"/>
                  </a:lnTo>
                  <a:lnTo>
                    <a:pt x="1482852" y="1632965"/>
                  </a:lnTo>
                  <a:close/>
                </a:path>
                <a:path w="3922395" h="1633220">
                  <a:moveTo>
                    <a:pt x="1530858" y="1632965"/>
                  </a:moveTo>
                  <a:lnTo>
                    <a:pt x="1530858" y="1255776"/>
                  </a:lnTo>
                  <a:lnTo>
                    <a:pt x="1578864" y="1255776"/>
                  </a:lnTo>
                  <a:lnTo>
                    <a:pt x="1578864" y="1632965"/>
                  </a:lnTo>
                  <a:lnTo>
                    <a:pt x="1530858" y="1632965"/>
                  </a:lnTo>
                  <a:close/>
                </a:path>
                <a:path w="3922395" h="1633220">
                  <a:moveTo>
                    <a:pt x="1578864" y="1632965"/>
                  </a:moveTo>
                  <a:lnTo>
                    <a:pt x="1578864" y="1236726"/>
                  </a:lnTo>
                  <a:lnTo>
                    <a:pt x="1626869" y="1236726"/>
                  </a:lnTo>
                  <a:lnTo>
                    <a:pt x="1626869" y="1632965"/>
                  </a:lnTo>
                  <a:lnTo>
                    <a:pt x="1578864" y="1632965"/>
                  </a:lnTo>
                  <a:close/>
                </a:path>
                <a:path w="3922395" h="1633220">
                  <a:moveTo>
                    <a:pt x="1626870" y="1632965"/>
                  </a:moveTo>
                  <a:lnTo>
                    <a:pt x="1626870" y="1224533"/>
                  </a:lnTo>
                  <a:lnTo>
                    <a:pt x="1674114" y="1224533"/>
                  </a:lnTo>
                  <a:lnTo>
                    <a:pt x="1674114" y="1632965"/>
                  </a:lnTo>
                  <a:lnTo>
                    <a:pt x="1626870" y="1632965"/>
                  </a:lnTo>
                  <a:close/>
                </a:path>
                <a:path w="3922395" h="1633220">
                  <a:moveTo>
                    <a:pt x="1674114" y="1632965"/>
                  </a:moveTo>
                  <a:lnTo>
                    <a:pt x="1674114" y="1203198"/>
                  </a:lnTo>
                  <a:lnTo>
                    <a:pt x="1722119" y="1203198"/>
                  </a:lnTo>
                  <a:lnTo>
                    <a:pt x="1722119" y="1632965"/>
                  </a:lnTo>
                  <a:lnTo>
                    <a:pt x="1674114" y="1632965"/>
                  </a:lnTo>
                  <a:close/>
                </a:path>
                <a:path w="3922395" h="1633220">
                  <a:moveTo>
                    <a:pt x="1722120" y="1632965"/>
                  </a:moveTo>
                  <a:lnTo>
                    <a:pt x="1722120" y="1149857"/>
                  </a:lnTo>
                  <a:lnTo>
                    <a:pt x="1770126" y="1149857"/>
                  </a:lnTo>
                  <a:lnTo>
                    <a:pt x="1770126" y="1632965"/>
                  </a:lnTo>
                  <a:lnTo>
                    <a:pt x="1722120" y="1632965"/>
                  </a:lnTo>
                  <a:close/>
                </a:path>
                <a:path w="3922395" h="1633220">
                  <a:moveTo>
                    <a:pt x="1770126" y="1632965"/>
                  </a:moveTo>
                  <a:lnTo>
                    <a:pt x="1770126" y="1146809"/>
                  </a:lnTo>
                  <a:lnTo>
                    <a:pt x="1817370" y="1146809"/>
                  </a:lnTo>
                  <a:lnTo>
                    <a:pt x="1817370" y="1632965"/>
                  </a:lnTo>
                  <a:lnTo>
                    <a:pt x="1770126" y="1632965"/>
                  </a:lnTo>
                  <a:close/>
                </a:path>
                <a:path w="3922395" h="1633220">
                  <a:moveTo>
                    <a:pt x="1817369" y="1632965"/>
                  </a:moveTo>
                  <a:lnTo>
                    <a:pt x="1817369" y="1136141"/>
                  </a:lnTo>
                  <a:lnTo>
                    <a:pt x="1865375" y="1136141"/>
                  </a:lnTo>
                  <a:lnTo>
                    <a:pt x="1865375" y="1632965"/>
                  </a:lnTo>
                  <a:lnTo>
                    <a:pt x="1817369" y="1632965"/>
                  </a:lnTo>
                  <a:close/>
                </a:path>
                <a:path w="3922395" h="1633220">
                  <a:moveTo>
                    <a:pt x="1865376" y="1632965"/>
                  </a:moveTo>
                  <a:lnTo>
                    <a:pt x="1865376" y="1130807"/>
                  </a:lnTo>
                  <a:lnTo>
                    <a:pt x="1913382" y="1130807"/>
                  </a:lnTo>
                  <a:lnTo>
                    <a:pt x="1913382" y="1632965"/>
                  </a:lnTo>
                  <a:lnTo>
                    <a:pt x="1865376" y="1632965"/>
                  </a:lnTo>
                  <a:close/>
                </a:path>
                <a:path w="3922395" h="1633220">
                  <a:moveTo>
                    <a:pt x="1913382" y="1632965"/>
                  </a:moveTo>
                  <a:lnTo>
                    <a:pt x="1913382" y="1130045"/>
                  </a:lnTo>
                  <a:lnTo>
                    <a:pt x="1961388" y="1130045"/>
                  </a:lnTo>
                  <a:lnTo>
                    <a:pt x="1961388" y="1632965"/>
                  </a:lnTo>
                  <a:lnTo>
                    <a:pt x="1913382" y="1632965"/>
                  </a:lnTo>
                  <a:close/>
                </a:path>
                <a:path w="3922395" h="1633220">
                  <a:moveTo>
                    <a:pt x="1961388" y="1632965"/>
                  </a:moveTo>
                  <a:lnTo>
                    <a:pt x="1961388" y="1126998"/>
                  </a:lnTo>
                  <a:lnTo>
                    <a:pt x="2008632" y="1126998"/>
                  </a:lnTo>
                  <a:lnTo>
                    <a:pt x="2008632" y="1632965"/>
                  </a:lnTo>
                  <a:lnTo>
                    <a:pt x="1961388" y="1632965"/>
                  </a:lnTo>
                  <a:close/>
                </a:path>
                <a:path w="3922395" h="1633220">
                  <a:moveTo>
                    <a:pt x="2008632" y="1632965"/>
                  </a:moveTo>
                  <a:lnTo>
                    <a:pt x="2008632" y="1123188"/>
                  </a:lnTo>
                  <a:lnTo>
                    <a:pt x="2056638" y="1123188"/>
                  </a:lnTo>
                  <a:lnTo>
                    <a:pt x="2056638" y="1632965"/>
                  </a:lnTo>
                  <a:lnTo>
                    <a:pt x="2008632" y="1632965"/>
                  </a:lnTo>
                  <a:close/>
                </a:path>
                <a:path w="3922395" h="1633220">
                  <a:moveTo>
                    <a:pt x="2056638" y="1632965"/>
                  </a:moveTo>
                  <a:lnTo>
                    <a:pt x="2056638" y="1121664"/>
                  </a:lnTo>
                  <a:lnTo>
                    <a:pt x="2104643" y="1121664"/>
                  </a:lnTo>
                  <a:lnTo>
                    <a:pt x="2104643" y="1632965"/>
                  </a:lnTo>
                  <a:lnTo>
                    <a:pt x="2056638" y="1632965"/>
                  </a:lnTo>
                  <a:close/>
                </a:path>
                <a:path w="3922395" h="1633220">
                  <a:moveTo>
                    <a:pt x="2104643" y="1632965"/>
                  </a:moveTo>
                  <a:lnTo>
                    <a:pt x="2104643" y="1105662"/>
                  </a:lnTo>
                  <a:lnTo>
                    <a:pt x="2152649" y="1105662"/>
                  </a:lnTo>
                  <a:lnTo>
                    <a:pt x="2152649" y="1632965"/>
                  </a:lnTo>
                  <a:lnTo>
                    <a:pt x="2104643" y="1632965"/>
                  </a:lnTo>
                  <a:close/>
                </a:path>
                <a:path w="3922395" h="1633220">
                  <a:moveTo>
                    <a:pt x="2152650" y="1632965"/>
                  </a:moveTo>
                  <a:lnTo>
                    <a:pt x="2152650" y="1078991"/>
                  </a:lnTo>
                  <a:lnTo>
                    <a:pt x="2199894" y="1078991"/>
                  </a:lnTo>
                  <a:lnTo>
                    <a:pt x="2199894" y="1632965"/>
                  </a:lnTo>
                  <a:lnTo>
                    <a:pt x="2152650" y="1632965"/>
                  </a:lnTo>
                  <a:close/>
                </a:path>
                <a:path w="3922395" h="1633220">
                  <a:moveTo>
                    <a:pt x="2199893" y="1632965"/>
                  </a:moveTo>
                  <a:lnTo>
                    <a:pt x="2199893" y="1046988"/>
                  </a:lnTo>
                  <a:lnTo>
                    <a:pt x="2247899" y="1046988"/>
                  </a:lnTo>
                  <a:lnTo>
                    <a:pt x="2247899" y="1632965"/>
                  </a:lnTo>
                  <a:lnTo>
                    <a:pt x="2199893" y="1632965"/>
                  </a:lnTo>
                  <a:close/>
                </a:path>
                <a:path w="3922395" h="1633220">
                  <a:moveTo>
                    <a:pt x="2247900" y="1632965"/>
                  </a:moveTo>
                  <a:lnTo>
                    <a:pt x="2247900" y="1043177"/>
                  </a:lnTo>
                  <a:lnTo>
                    <a:pt x="2295906" y="1043177"/>
                  </a:lnTo>
                  <a:lnTo>
                    <a:pt x="2295906" y="1632965"/>
                  </a:lnTo>
                  <a:lnTo>
                    <a:pt x="2247900" y="1632965"/>
                  </a:lnTo>
                  <a:close/>
                </a:path>
                <a:path w="3922395" h="1633220">
                  <a:moveTo>
                    <a:pt x="2295906" y="1632965"/>
                  </a:moveTo>
                  <a:lnTo>
                    <a:pt x="2295906" y="1039367"/>
                  </a:lnTo>
                  <a:lnTo>
                    <a:pt x="2343912" y="1039367"/>
                  </a:lnTo>
                  <a:lnTo>
                    <a:pt x="2343912" y="1632965"/>
                  </a:lnTo>
                  <a:lnTo>
                    <a:pt x="2295906" y="1632965"/>
                  </a:lnTo>
                  <a:close/>
                </a:path>
                <a:path w="3922395" h="1633220">
                  <a:moveTo>
                    <a:pt x="2343912" y="1632965"/>
                  </a:moveTo>
                  <a:lnTo>
                    <a:pt x="2343912" y="1039367"/>
                  </a:lnTo>
                  <a:lnTo>
                    <a:pt x="2391156" y="1039367"/>
                  </a:lnTo>
                  <a:lnTo>
                    <a:pt x="2391156" y="1632965"/>
                  </a:lnTo>
                  <a:lnTo>
                    <a:pt x="2343912" y="1632965"/>
                  </a:lnTo>
                  <a:close/>
                </a:path>
                <a:path w="3922395" h="1633220">
                  <a:moveTo>
                    <a:pt x="2391156" y="1632965"/>
                  </a:moveTo>
                  <a:lnTo>
                    <a:pt x="2391156" y="1022603"/>
                  </a:lnTo>
                  <a:lnTo>
                    <a:pt x="2439162" y="1022603"/>
                  </a:lnTo>
                  <a:lnTo>
                    <a:pt x="2439162" y="1632965"/>
                  </a:lnTo>
                  <a:lnTo>
                    <a:pt x="2391156" y="1632965"/>
                  </a:lnTo>
                  <a:close/>
                </a:path>
                <a:path w="3922395" h="1633220">
                  <a:moveTo>
                    <a:pt x="2439162" y="1632965"/>
                  </a:moveTo>
                  <a:lnTo>
                    <a:pt x="2439162" y="982217"/>
                  </a:lnTo>
                  <a:lnTo>
                    <a:pt x="2487167" y="982217"/>
                  </a:lnTo>
                  <a:lnTo>
                    <a:pt x="2487167" y="1632965"/>
                  </a:lnTo>
                  <a:lnTo>
                    <a:pt x="2439162" y="1632965"/>
                  </a:lnTo>
                  <a:close/>
                </a:path>
                <a:path w="3922395" h="1633220">
                  <a:moveTo>
                    <a:pt x="2487167" y="1632965"/>
                  </a:moveTo>
                  <a:lnTo>
                    <a:pt x="2487167" y="971550"/>
                  </a:lnTo>
                  <a:lnTo>
                    <a:pt x="2535173" y="971550"/>
                  </a:lnTo>
                  <a:lnTo>
                    <a:pt x="2535173" y="1632965"/>
                  </a:lnTo>
                  <a:lnTo>
                    <a:pt x="2487167" y="1632965"/>
                  </a:lnTo>
                  <a:close/>
                </a:path>
                <a:path w="3922395" h="1633220">
                  <a:moveTo>
                    <a:pt x="2535174" y="1632965"/>
                  </a:moveTo>
                  <a:lnTo>
                    <a:pt x="2535174" y="970788"/>
                  </a:lnTo>
                  <a:lnTo>
                    <a:pt x="2582418" y="970788"/>
                  </a:lnTo>
                  <a:lnTo>
                    <a:pt x="2582418" y="1632965"/>
                  </a:lnTo>
                  <a:lnTo>
                    <a:pt x="2535174" y="1632965"/>
                  </a:lnTo>
                  <a:close/>
                </a:path>
                <a:path w="3922395" h="1633220">
                  <a:moveTo>
                    <a:pt x="2582417" y="1632965"/>
                  </a:moveTo>
                  <a:lnTo>
                    <a:pt x="2582417" y="965453"/>
                  </a:lnTo>
                  <a:lnTo>
                    <a:pt x="2630423" y="965453"/>
                  </a:lnTo>
                  <a:lnTo>
                    <a:pt x="2630423" y="1632965"/>
                  </a:lnTo>
                  <a:lnTo>
                    <a:pt x="2582417" y="1632965"/>
                  </a:lnTo>
                  <a:close/>
                </a:path>
                <a:path w="3922395" h="1633220">
                  <a:moveTo>
                    <a:pt x="2630424" y="1632965"/>
                  </a:moveTo>
                  <a:lnTo>
                    <a:pt x="2630424" y="963167"/>
                  </a:lnTo>
                  <a:lnTo>
                    <a:pt x="2678430" y="963167"/>
                  </a:lnTo>
                  <a:lnTo>
                    <a:pt x="2678430" y="1632965"/>
                  </a:lnTo>
                  <a:lnTo>
                    <a:pt x="2630424" y="1632965"/>
                  </a:lnTo>
                  <a:close/>
                </a:path>
                <a:path w="3922395" h="1633220">
                  <a:moveTo>
                    <a:pt x="2678430" y="1632965"/>
                  </a:moveTo>
                  <a:lnTo>
                    <a:pt x="2678430" y="960119"/>
                  </a:lnTo>
                  <a:lnTo>
                    <a:pt x="2726436" y="960119"/>
                  </a:lnTo>
                  <a:lnTo>
                    <a:pt x="2726436" y="1632965"/>
                  </a:lnTo>
                  <a:lnTo>
                    <a:pt x="2678430" y="1632965"/>
                  </a:lnTo>
                  <a:close/>
                </a:path>
                <a:path w="3922395" h="1633220">
                  <a:moveTo>
                    <a:pt x="2726436" y="1632965"/>
                  </a:moveTo>
                  <a:lnTo>
                    <a:pt x="2726436" y="934212"/>
                  </a:lnTo>
                  <a:lnTo>
                    <a:pt x="2773680" y="934212"/>
                  </a:lnTo>
                  <a:lnTo>
                    <a:pt x="2773680" y="1632965"/>
                  </a:lnTo>
                  <a:lnTo>
                    <a:pt x="2726436" y="1632965"/>
                  </a:lnTo>
                  <a:close/>
                </a:path>
                <a:path w="3922395" h="1633220">
                  <a:moveTo>
                    <a:pt x="2773680" y="1632965"/>
                  </a:moveTo>
                  <a:lnTo>
                    <a:pt x="2773680" y="930401"/>
                  </a:lnTo>
                  <a:lnTo>
                    <a:pt x="2821686" y="930401"/>
                  </a:lnTo>
                  <a:lnTo>
                    <a:pt x="2821686" y="1632965"/>
                  </a:lnTo>
                  <a:lnTo>
                    <a:pt x="2773680" y="1632965"/>
                  </a:lnTo>
                  <a:close/>
                </a:path>
                <a:path w="3922395" h="1633220">
                  <a:moveTo>
                    <a:pt x="2821686" y="1632965"/>
                  </a:moveTo>
                  <a:lnTo>
                    <a:pt x="2821686" y="929639"/>
                  </a:lnTo>
                  <a:lnTo>
                    <a:pt x="2869691" y="929639"/>
                  </a:lnTo>
                  <a:lnTo>
                    <a:pt x="2869691" y="1632965"/>
                  </a:lnTo>
                  <a:lnTo>
                    <a:pt x="2821686" y="1632965"/>
                  </a:lnTo>
                  <a:close/>
                </a:path>
                <a:path w="3922395" h="1633220">
                  <a:moveTo>
                    <a:pt x="2869691" y="1632965"/>
                  </a:moveTo>
                  <a:lnTo>
                    <a:pt x="2869691" y="918972"/>
                  </a:lnTo>
                  <a:lnTo>
                    <a:pt x="2917697" y="918972"/>
                  </a:lnTo>
                  <a:lnTo>
                    <a:pt x="2917697" y="1632965"/>
                  </a:lnTo>
                  <a:lnTo>
                    <a:pt x="2869691" y="1632965"/>
                  </a:lnTo>
                  <a:close/>
                </a:path>
                <a:path w="3922395" h="1633220">
                  <a:moveTo>
                    <a:pt x="2917698" y="1632965"/>
                  </a:moveTo>
                  <a:lnTo>
                    <a:pt x="2917698" y="917448"/>
                  </a:lnTo>
                  <a:lnTo>
                    <a:pt x="2964942" y="917448"/>
                  </a:lnTo>
                  <a:lnTo>
                    <a:pt x="2964942" y="1632965"/>
                  </a:lnTo>
                  <a:lnTo>
                    <a:pt x="2917698" y="1632965"/>
                  </a:lnTo>
                  <a:close/>
                </a:path>
                <a:path w="3922395" h="1633220">
                  <a:moveTo>
                    <a:pt x="2964941" y="1632965"/>
                  </a:moveTo>
                  <a:lnTo>
                    <a:pt x="2964941" y="916686"/>
                  </a:lnTo>
                  <a:lnTo>
                    <a:pt x="3012947" y="916686"/>
                  </a:lnTo>
                  <a:lnTo>
                    <a:pt x="3012947" y="1632965"/>
                  </a:lnTo>
                  <a:lnTo>
                    <a:pt x="2964941" y="1632965"/>
                  </a:lnTo>
                  <a:close/>
                </a:path>
                <a:path w="3922395" h="1633220">
                  <a:moveTo>
                    <a:pt x="3012948" y="1632965"/>
                  </a:moveTo>
                  <a:lnTo>
                    <a:pt x="3012948" y="907541"/>
                  </a:lnTo>
                  <a:lnTo>
                    <a:pt x="3060954" y="907541"/>
                  </a:lnTo>
                  <a:lnTo>
                    <a:pt x="3060954" y="1632965"/>
                  </a:lnTo>
                  <a:lnTo>
                    <a:pt x="3012948" y="1632965"/>
                  </a:lnTo>
                  <a:close/>
                </a:path>
                <a:path w="3922395" h="1633220">
                  <a:moveTo>
                    <a:pt x="3060954" y="1632965"/>
                  </a:moveTo>
                  <a:lnTo>
                    <a:pt x="3060954" y="906017"/>
                  </a:lnTo>
                  <a:lnTo>
                    <a:pt x="3109722" y="906017"/>
                  </a:lnTo>
                  <a:lnTo>
                    <a:pt x="3109722" y="1632965"/>
                  </a:lnTo>
                  <a:lnTo>
                    <a:pt x="3060954" y="1632965"/>
                  </a:lnTo>
                  <a:close/>
                </a:path>
                <a:path w="3922395" h="1633220">
                  <a:moveTo>
                    <a:pt x="3109722" y="1632965"/>
                  </a:moveTo>
                  <a:lnTo>
                    <a:pt x="3109722" y="890777"/>
                  </a:lnTo>
                  <a:lnTo>
                    <a:pt x="3156966" y="890777"/>
                  </a:lnTo>
                  <a:lnTo>
                    <a:pt x="3156966" y="1632965"/>
                  </a:lnTo>
                  <a:lnTo>
                    <a:pt x="3109722" y="1632965"/>
                  </a:lnTo>
                  <a:close/>
                </a:path>
                <a:path w="3922395" h="1633220">
                  <a:moveTo>
                    <a:pt x="3156966" y="1632965"/>
                  </a:moveTo>
                  <a:lnTo>
                    <a:pt x="3156966" y="883157"/>
                  </a:lnTo>
                  <a:lnTo>
                    <a:pt x="3204971" y="883157"/>
                  </a:lnTo>
                  <a:lnTo>
                    <a:pt x="3204971" y="1632965"/>
                  </a:lnTo>
                  <a:lnTo>
                    <a:pt x="3156966" y="1632965"/>
                  </a:lnTo>
                  <a:close/>
                </a:path>
                <a:path w="3922395" h="1633220">
                  <a:moveTo>
                    <a:pt x="3204972" y="1632965"/>
                  </a:moveTo>
                  <a:lnTo>
                    <a:pt x="3204972" y="880109"/>
                  </a:lnTo>
                  <a:lnTo>
                    <a:pt x="3252978" y="880109"/>
                  </a:lnTo>
                  <a:lnTo>
                    <a:pt x="3252978" y="1632965"/>
                  </a:lnTo>
                  <a:lnTo>
                    <a:pt x="3204972" y="1632965"/>
                  </a:lnTo>
                  <a:close/>
                </a:path>
                <a:path w="3922395" h="1633220">
                  <a:moveTo>
                    <a:pt x="3252978" y="1632965"/>
                  </a:moveTo>
                  <a:lnTo>
                    <a:pt x="3252978" y="874013"/>
                  </a:lnTo>
                  <a:lnTo>
                    <a:pt x="3300984" y="874013"/>
                  </a:lnTo>
                  <a:lnTo>
                    <a:pt x="3300984" y="1632965"/>
                  </a:lnTo>
                  <a:lnTo>
                    <a:pt x="3252978" y="1632965"/>
                  </a:lnTo>
                  <a:close/>
                </a:path>
                <a:path w="3922395" h="1633220">
                  <a:moveTo>
                    <a:pt x="3300984" y="1632965"/>
                  </a:moveTo>
                  <a:lnTo>
                    <a:pt x="3300984" y="857250"/>
                  </a:lnTo>
                  <a:lnTo>
                    <a:pt x="3348228" y="857250"/>
                  </a:lnTo>
                  <a:lnTo>
                    <a:pt x="3348228" y="1632965"/>
                  </a:lnTo>
                  <a:lnTo>
                    <a:pt x="3300984" y="1632965"/>
                  </a:lnTo>
                  <a:close/>
                </a:path>
                <a:path w="3922395" h="1633220">
                  <a:moveTo>
                    <a:pt x="3348228" y="1632965"/>
                  </a:moveTo>
                  <a:lnTo>
                    <a:pt x="3348228" y="851915"/>
                  </a:lnTo>
                  <a:lnTo>
                    <a:pt x="3396234" y="851915"/>
                  </a:lnTo>
                  <a:lnTo>
                    <a:pt x="3396234" y="1632965"/>
                  </a:lnTo>
                  <a:lnTo>
                    <a:pt x="3348228" y="1632965"/>
                  </a:lnTo>
                  <a:close/>
                </a:path>
                <a:path w="3922395" h="1633220">
                  <a:moveTo>
                    <a:pt x="3396234" y="1632965"/>
                  </a:moveTo>
                  <a:lnTo>
                    <a:pt x="3396234" y="846581"/>
                  </a:lnTo>
                  <a:lnTo>
                    <a:pt x="3444240" y="846581"/>
                  </a:lnTo>
                  <a:lnTo>
                    <a:pt x="3444240" y="1632965"/>
                  </a:lnTo>
                  <a:lnTo>
                    <a:pt x="3396234" y="1632965"/>
                  </a:lnTo>
                  <a:close/>
                </a:path>
                <a:path w="3922395" h="1633220">
                  <a:moveTo>
                    <a:pt x="3444240" y="1632965"/>
                  </a:moveTo>
                  <a:lnTo>
                    <a:pt x="3444240" y="838200"/>
                  </a:lnTo>
                  <a:lnTo>
                    <a:pt x="3492245" y="838200"/>
                  </a:lnTo>
                  <a:lnTo>
                    <a:pt x="3492245" y="1632965"/>
                  </a:lnTo>
                  <a:lnTo>
                    <a:pt x="3444240" y="1632965"/>
                  </a:lnTo>
                  <a:close/>
                </a:path>
                <a:path w="3922395" h="1633220">
                  <a:moveTo>
                    <a:pt x="3492245" y="1632965"/>
                  </a:moveTo>
                  <a:lnTo>
                    <a:pt x="3492245" y="815339"/>
                  </a:lnTo>
                  <a:lnTo>
                    <a:pt x="3539490" y="815339"/>
                  </a:lnTo>
                  <a:lnTo>
                    <a:pt x="3539490" y="1632965"/>
                  </a:lnTo>
                  <a:lnTo>
                    <a:pt x="3492245" y="1632965"/>
                  </a:lnTo>
                  <a:close/>
                </a:path>
                <a:path w="3922395" h="1633220">
                  <a:moveTo>
                    <a:pt x="3539490" y="1632965"/>
                  </a:moveTo>
                  <a:lnTo>
                    <a:pt x="3539490" y="719327"/>
                  </a:lnTo>
                  <a:lnTo>
                    <a:pt x="3587495" y="719327"/>
                  </a:lnTo>
                  <a:lnTo>
                    <a:pt x="3587495" y="1632965"/>
                  </a:lnTo>
                  <a:lnTo>
                    <a:pt x="3539490" y="1632965"/>
                  </a:lnTo>
                  <a:close/>
                </a:path>
                <a:path w="3922395" h="1633220">
                  <a:moveTo>
                    <a:pt x="3587495" y="1632965"/>
                  </a:moveTo>
                  <a:lnTo>
                    <a:pt x="3587495" y="624839"/>
                  </a:lnTo>
                  <a:lnTo>
                    <a:pt x="3635501" y="624839"/>
                  </a:lnTo>
                  <a:lnTo>
                    <a:pt x="3635501" y="1632965"/>
                  </a:lnTo>
                  <a:lnTo>
                    <a:pt x="3587495" y="1632965"/>
                  </a:lnTo>
                  <a:close/>
                </a:path>
                <a:path w="3922395" h="1633220">
                  <a:moveTo>
                    <a:pt x="3635502" y="1632965"/>
                  </a:moveTo>
                  <a:lnTo>
                    <a:pt x="3635502" y="623315"/>
                  </a:lnTo>
                  <a:lnTo>
                    <a:pt x="3683508" y="623315"/>
                  </a:lnTo>
                  <a:lnTo>
                    <a:pt x="3683508" y="1632965"/>
                  </a:lnTo>
                  <a:lnTo>
                    <a:pt x="3635502" y="1632965"/>
                  </a:lnTo>
                  <a:close/>
                </a:path>
                <a:path w="3922395" h="1633220">
                  <a:moveTo>
                    <a:pt x="3683508" y="1632965"/>
                  </a:moveTo>
                  <a:lnTo>
                    <a:pt x="3683508" y="576834"/>
                  </a:lnTo>
                  <a:lnTo>
                    <a:pt x="3730752" y="576834"/>
                  </a:lnTo>
                  <a:lnTo>
                    <a:pt x="3730752" y="1632965"/>
                  </a:lnTo>
                  <a:lnTo>
                    <a:pt x="3683508" y="1632965"/>
                  </a:lnTo>
                  <a:close/>
                </a:path>
                <a:path w="3922395" h="1633220">
                  <a:moveTo>
                    <a:pt x="3730752" y="1632965"/>
                  </a:moveTo>
                  <a:lnTo>
                    <a:pt x="3730752" y="530352"/>
                  </a:lnTo>
                  <a:lnTo>
                    <a:pt x="3778758" y="530352"/>
                  </a:lnTo>
                  <a:lnTo>
                    <a:pt x="3778758" y="1632965"/>
                  </a:lnTo>
                  <a:lnTo>
                    <a:pt x="3730752" y="1632965"/>
                  </a:lnTo>
                  <a:close/>
                </a:path>
                <a:path w="3922395" h="1633220">
                  <a:moveTo>
                    <a:pt x="3778758" y="1632965"/>
                  </a:moveTo>
                  <a:lnTo>
                    <a:pt x="3778758" y="472440"/>
                  </a:lnTo>
                  <a:lnTo>
                    <a:pt x="3826764" y="472440"/>
                  </a:lnTo>
                  <a:lnTo>
                    <a:pt x="3826764" y="1632965"/>
                  </a:lnTo>
                  <a:lnTo>
                    <a:pt x="3778758" y="1632965"/>
                  </a:lnTo>
                  <a:close/>
                </a:path>
                <a:path w="3922395" h="1633220">
                  <a:moveTo>
                    <a:pt x="3826764" y="1632965"/>
                  </a:moveTo>
                  <a:lnTo>
                    <a:pt x="3826764" y="371094"/>
                  </a:lnTo>
                  <a:lnTo>
                    <a:pt x="3874769" y="371094"/>
                  </a:lnTo>
                  <a:lnTo>
                    <a:pt x="3874769" y="1632965"/>
                  </a:lnTo>
                  <a:lnTo>
                    <a:pt x="3826764" y="1632965"/>
                  </a:lnTo>
                  <a:close/>
                </a:path>
                <a:path w="3922395" h="1633220">
                  <a:moveTo>
                    <a:pt x="3874769" y="1632965"/>
                  </a:moveTo>
                  <a:lnTo>
                    <a:pt x="3874769" y="0"/>
                  </a:lnTo>
                  <a:lnTo>
                    <a:pt x="3922014" y="0"/>
                  </a:lnTo>
                  <a:lnTo>
                    <a:pt x="3922014" y="1632965"/>
                  </a:lnTo>
                  <a:lnTo>
                    <a:pt x="3874769" y="1632965"/>
                  </a:lnTo>
                  <a:close/>
                </a:path>
              </a:pathLst>
            </a:custGeom>
            <a:ln w="33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211573" y="4291583"/>
              <a:ext cx="4448810" cy="0"/>
            </a:xfrm>
            <a:custGeom>
              <a:avLst/>
              <a:gdLst/>
              <a:ahLst/>
              <a:cxnLst/>
              <a:rect l="l" t="t" r="r" b="b"/>
              <a:pathLst>
                <a:path w="4448809" h="0">
                  <a:moveTo>
                    <a:pt x="0" y="0"/>
                  </a:moveTo>
                  <a:lnTo>
                    <a:pt x="4448556" y="0"/>
                  </a:lnTo>
                </a:path>
              </a:pathLst>
            </a:custGeom>
            <a:ln w="999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3646170" y="4693920"/>
            <a:ext cx="5496560" cy="1763395"/>
            <a:chOff x="3646170" y="4693920"/>
            <a:chExt cx="5496560" cy="1763395"/>
          </a:xfrm>
        </p:grpSpPr>
        <p:sp>
          <p:nvSpPr>
            <p:cNvPr id="12" name="object 12" descr=""/>
            <p:cNvSpPr/>
            <p:nvPr/>
          </p:nvSpPr>
          <p:spPr>
            <a:xfrm>
              <a:off x="3646170" y="4693920"/>
              <a:ext cx="5496560" cy="1763395"/>
            </a:xfrm>
            <a:custGeom>
              <a:avLst/>
              <a:gdLst/>
              <a:ahLst/>
              <a:cxnLst/>
              <a:rect l="l" t="t" r="r" b="b"/>
              <a:pathLst>
                <a:path w="5496559" h="1763395">
                  <a:moveTo>
                    <a:pt x="5496306" y="1763268"/>
                  </a:moveTo>
                  <a:lnTo>
                    <a:pt x="5496306" y="0"/>
                  </a:lnTo>
                  <a:lnTo>
                    <a:pt x="0" y="0"/>
                  </a:lnTo>
                  <a:lnTo>
                    <a:pt x="0" y="1763268"/>
                  </a:lnTo>
                  <a:lnTo>
                    <a:pt x="5496306" y="1763268"/>
                  </a:lnTo>
                  <a:close/>
                </a:path>
              </a:pathLst>
            </a:custGeom>
            <a:solidFill>
              <a:srgbClr val="0B22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041648" y="5111496"/>
              <a:ext cx="951230" cy="975360"/>
            </a:xfrm>
            <a:custGeom>
              <a:avLst/>
              <a:gdLst/>
              <a:ahLst/>
              <a:cxnLst/>
              <a:rect l="l" t="t" r="r" b="b"/>
              <a:pathLst>
                <a:path w="951229" h="975360">
                  <a:moveTo>
                    <a:pt x="950976" y="487680"/>
                  </a:moveTo>
                  <a:lnTo>
                    <a:pt x="948747" y="440768"/>
                  </a:lnTo>
                  <a:lnTo>
                    <a:pt x="942198" y="395106"/>
                  </a:lnTo>
                  <a:lnTo>
                    <a:pt x="931532" y="350899"/>
                  </a:lnTo>
                  <a:lnTo>
                    <a:pt x="916953" y="308354"/>
                  </a:lnTo>
                  <a:lnTo>
                    <a:pt x="898665" y="267675"/>
                  </a:lnTo>
                  <a:lnTo>
                    <a:pt x="876871" y="229069"/>
                  </a:lnTo>
                  <a:lnTo>
                    <a:pt x="851775" y="192741"/>
                  </a:lnTo>
                  <a:lnTo>
                    <a:pt x="823581" y="158896"/>
                  </a:lnTo>
                  <a:lnTo>
                    <a:pt x="792493" y="127741"/>
                  </a:lnTo>
                  <a:lnTo>
                    <a:pt x="758715" y="99481"/>
                  </a:lnTo>
                  <a:lnTo>
                    <a:pt x="722450" y="74322"/>
                  </a:lnTo>
                  <a:lnTo>
                    <a:pt x="683903" y="52469"/>
                  </a:lnTo>
                  <a:lnTo>
                    <a:pt x="643277" y="34129"/>
                  </a:lnTo>
                  <a:lnTo>
                    <a:pt x="600775" y="19506"/>
                  </a:lnTo>
                  <a:lnTo>
                    <a:pt x="556602" y="8806"/>
                  </a:lnTo>
                  <a:lnTo>
                    <a:pt x="510962" y="2235"/>
                  </a:lnTo>
                  <a:lnTo>
                    <a:pt x="464058" y="0"/>
                  </a:lnTo>
                  <a:lnTo>
                    <a:pt x="464058" y="48768"/>
                  </a:lnTo>
                  <a:lnTo>
                    <a:pt x="510996" y="51286"/>
                  </a:lnTo>
                  <a:lnTo>
                    <a:pt x="556739" y="58691"/>
                  </a:lnTo>
                  <a:lnTo>
                    <a:pt x="600979" y="70758"/>
                  </a:lnTo>
                  <a:lnTo>
                    <a:pt x="643410" y="87263"/>
                  </a:lnTo>
                  <a:lnTo>
                    <a:pt x="683723" y="107979"/>
                  </a:lnTo>
                  <a:lnTo>
                    <a:pt x="721614" y="132683"/>
                  </a:lnTo>
                  <a:lnTo>
                    <a:pt x="756773" y="161149"/>
                  </a:lnTo>
                  <a:lnTo>
                    <a:pt x="788895" y="193152"/>
                  </a:lnTo>
                  <a:lnTo>
                    <a:pt x="817673" y="228469"/>
                  </a:lnTo>
                  <a:lnTo>
                    <a:pt x="842800" y="266872"/>
                  </a:lnTo>
                  <a:lnTo>
                    <a:pt x="863968" y="308139"/>
                  </a:lnTo>
                  <a:lnTo>
                    <a:pt x="880872" y="352043"/>
                  </a:lnTo>
                  <a:lnTo>
                    <a:pt x="893296" y="398388"/>
                  </a:lnTo>
                  <a:lnTo>
                    <a:pt x="900510" y="444842"/>
                  </a:lnTo>
                  <a:lnTo>
                    <a:pt x="902689" y="491069"/>
                  </a:lnTo>
                  <a:lnTo>
                    <a:pt x="900008" y="536731"/>
                  </a:lnTo>
                  <a:lnTo>
                    <a:pt x="892640" y="581490"/>
                  </a:lnTo>
                  <a:lnTo>
                    <a:pt x="880762" y="625010"/>
                  </a:lnTo>
                  <a:lnTo>
                    <a:pt x="864547" y="666953"/>
                  </a:lnTo>
                  <a:lnTo>
                    <a:pt x="844171" y="706982"/>
                  </a:lnTo>
                  <a:lnTo>
                    <a:pt x="819808" y="744760"/>
                  </a:lnTo>
                  <a:lnTo>
                    <a:pt x="791633" y="779949"/>
                  </a:lnTo>
                  <a:lnTo>
                    <a:pt x="759821" y="812212"/>
                  </a:lnTo>
                  <a:lnTo>
                    <a:pt x="724546" y="841211"/>
                  </a:lnTo>
                  <a:lnTo>
                    <a:pt x="685983" y="866610"/>
                  </a:lnTo>
                  <a:lnTo>
                    <a:pt x="644307" y="888070"/>
                  </a:lnTo>
                  <a:lnTo>
                    <a:pt x="599694" y="905256"/>
                  </a:lnTo>
                  <a:lnTo>
                    <a:pt x="553349" y="917547"/>
                  </a:lnTo>
                  <a:lnTo>
                    <a:pt x="506895" y="924663"/>
                  </a:lnTo>
                  <a:lnTo>
                    <a:pt x="460668" y="926774"/>
                  </a:lnTo>
                  <a:lnTo>
                    <a:pt x="415006" y="924049"/>
                  </a:lnTo>
                  <a:lnTo>
                    <a:pt x="370247" y="916657"/>
                  </a:lnTo>
                  <a:lnTo>
                    <a:pt x="326727" y="904768"/>
                  </a:lnTo>
                  <a:lnTo>
                    <a:pt x="284784" y="888550"/>
                  </a:lnTo>
                  <a:lnTo>
                    <a:pt x="244755" y="868174"/>
                  </a:lnTo>
                  <a:lnTo>
                    <a:pt x="206977" y="843808"/>
                  </a:lnTo>
                  <a:lnTo>
                    <a:pt x="171788" y="815622"/>
                  </a:lnTo>
                  <a:lnTo>
                    <a:pt x="139525" y="783785"/>
                  </a:lnTo>
                  <a:lnTo>
                    <a:pt x="110526" y="748466"/>
                  </a:lnTo>
                  <a:lnTo>
                    <a:pt x="85127" y="709836"/>
                  </a:lnTo>
                  <a:lnTo>
                    <a:pt x="63667" y="668062"/>
                  </a:lnTo>
                  <a:lnTo>
                    <a:pt x="46482" y="623316"/>
                  </a:lnTo>
                  <a:lnTo>
                    <a:pt x="0" y="638556"/>
                  </a:lnTo>
                  <a:lnTo>
                    <a:pt x="17229" y="683634"/>
                  </a:lnTo>
                  <a:lnTo>
                    <a:pt x="38498" y="726242"/>
                  </a:lnTo>
                  <a:lnTo>
                    <a:pt x="63544" y="766182"/>
                  </a:lnTo>
                  <a:lnTo>
                    <a:pt x="92105" y="803257"/>
                  </a:lnTo>
                  <a:lnTo>
                    <a:pt x="123919" y="837269"/>
                  </a:lnTo>
                  <a:lnTo>
                    <a:pt x="158723" y="868019"/>
                  </a:lnTo>
                  <a:lnTo>
                    <a:pt x="196255" y="895311"/>
                  </a:lnTo>
                  <a:lnTo>
                    <a:pt x="236253" y="918947"/>
                  </a:lnTo>
                  <a:lnTo>
                    <a:pt x="278456" y="938728"/>
                  </a:lnTo>
                  <a:lnTo>
                    <a:pt x="322599" y="954458"/>
                  </a:lnTo>
                  <a:lnTo>
                    <a:pt x="368422" y="965938"/>
                  </a:lnTo>
                  <a:lnTo>
                    <a:pt x="415662" y="972971"/>
                  </a:lnTo>
                  <a:lnTo>
                    <a:pt x="464058" y="975360"/>
                  </a:lnTo>
                  <a:lnTo>
                    <a:pt x="510962" y="973131"/>
                  </a:lnTo>
                  <a:lnTo>
                    <a:pt x="556602" y="966581"/>
                  </a:lnTo>
                  <a:lnTo>
                    <a:pt x="600775" y="955912"/>
                  </a:lnTo>
                  <a:lnTo>
                    <a:pt x="643277" y="941327"/>
                  </a:lnTo>
                  <a:lnTo>
                    <a:pt x="683903" y="923029"/>
                  </a:lnTo>
                  <a:lnTo>
                    <a:pt x="722450" y="901221"/>
                  </a:lnTo>
                  <a:lnTo>
                    <a:pt x="758715" y="876106"/>
                  </a:lnTo>
                  <a:lnTo>
                    <a:pt x="792493" y="847886"/>
                  </a:lnTo>
                  <a:lnTo>
                    <a:pt x="823581" y="816764"/>
                  </a:lnTo>
                  <a:lnTo>
                    <a:pt x="851775" y="782944"/>
                  </a:lnTo>
                  <a:lnTo>
                    <a:pt x="876871" y="746628"/>
                  </a:lnTo>
                  <a:lnTo>
                    <a:pt x="898665" y="708019"/>
                  </a:lnTo>
                  <a:lnTo>
                    <a:pt x="916953" y="667320"/>
                  </a:lnTo>
                  <a:lnTo>
                    <a:pt x="931532" y="624733"/>
                  </a:lnTo>
                  <a:lnTo>
                    <a:pt x="942198" y="580463"/>
                  </a:lnTo>
                  <a:lnTo>
                    <a:pt x="948747" y="534710"/>
                  </a:lnTo>
                  <a:lnTo>
                    <a:pt x="950976" y="487680"/>
                  </a:lnTo>
                  <a:close/>
                </a:path>
              </a:pathLst>
            </a:custGeom>
            <a:solidFill>
              <a:srgbClr val="1D48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017944" y="5111496"/>
              <a:ext cx="488315" cy="638810"/>
            </a:xfrm>
            <a:custGeom>
              <a:avLst/>
              <a:gdLst/>
              <a:ahLst/>
              <a:cxnLst/>
              <a:rect l="l" t="t" r="r" b="b"/>
              <a:pathLst>
                <a:path w="488314" h="638810">
                  <a:moveTo>
                    <a:pt x="487761" y="48767"/>
                  </a:moveTo>
                  <a:lnTo>
                    <a:pt x="487761" y="0"/>
                  </a:lnTo>
                  <a:lnTo>
                    <a:pt x="449185" y="1559"/>
                  </a:lnTo>
                  <a:lnTo>
                    <a:pt x="411180" y="6191"/>
                  </a:lnTo>
                  <a:lnTo>
                    <a:pt x="373747" y="13823"/>
                  </a:lnTo>
                  <a:lnTo>
                    <a:pt x="336885" y="24383"/>
                  </a:lnTo>
                  <a:lnTo>
                    <a:pt x="292927" y="40991"/>
                  </a:lnTo>
                  <a:lnTo>
                    <a:pt x="251505" y="61328"/>
                  </a:lnTo>
                  <a:lnTo>
                    <a:pt x="212750" y="85135"/>
                  </a:lnTo>
                  <a:lnTo>
                    <a:pt x="176793" y="112156"/>
                  </a:lnTo>
                  <a:lnTo>
                    <a:pt x="143766" y="142133"/>
                  </a:lnTo>
                  <a:lnTo>
                    <a:pt x="113800" y="174807"/>
                  </a:lnTo>
                  <a:lnTo>
                    <a:pt x="87025" y="209922"/>
                  </a:lnTo>
                  <a:lnTo>
                    <a:pt x="63574" y="247218"/>
                  </a:lnTo>
                  <a:lnTo>
                    <a:pt x="43577" y="286439"/>
                  </a:lnTo>
                  <a:lnTo>
                    <a:pt x="27165" y="327327"/>
                  </a:lnTo>
                  <a:lnTo>
                    <a:pt x="14471" y="369624"/>
                  </a:lnTo>
                  <a:lnTo>
                    <a:pt x="5624" y="413071"/>
                  </a:lnTo>
                  <a:lnTo>
                    <a:pt x="757" y="457413"/>
                  </a:lnTo>
                  <a:lnTo>
                    <a:pt x="0" y="502389"/>
                  </a:lnTo>
                  <a:lnTo>
                    <a:pt x="3484" y="547744"/>
                  </a:lnTo>
                  <a:lnTo>
                    <a:pt x="11342" y="593219"/>
                  </a:lnTo>
                  <a:lnTo>
                    <a:pt x="23703" y="638555"/>
                  </a:lnTo>
                  <a:lnTo>
                    <a:pt x="70185" y="623315"/>
                  </a:lnTo>
                  <a:lnTo>
                    <a:pt x="60743" y="590335"/>
                  </a:lnTo>
                  <a:lnTo>
                    <a:pt x="54088" y="556640"/>
                  </a:lnTo>
                  <a:lnTo>
                    <a:pt x="50147" y="522374"/>
                  </a:lnTo>
                  <a:lnTo>
                    <a:pt x="48849" y="487679"/>
                  </a:lnTo>
                  <a:lnTo>
                    <a:pt x="51426" y="439871"/>
                  </a:lnTo>
                  <a:lnTo>
                    <a:pt x="58977" y="393549"/>
                  </a:lnTo>
                  <a:lnTo>
                    <a:pt x="71234" y="348983"/>
                  </a:lnTo>
                  <a:lnTo>
                    <a:pt x="87929" y="306441"/>
                  </a:lnTo>
                  <a:lnTo>
                    <a:pt x="108793" y="266191"/>
                  </a:lnTo>
                  <a:lnTo>
                    <a:pt x="133559" y="228502"/>
                  </a:lnTo>
                  <a:lnTo>
                    <a:pt x="161958" y="193641"/>
                  </a:lnTo>
                  <a:lnTo>
                    <a:pt x="193723" y="161877"/>
                  </a:lnTo>
                  <a:lnTo>
                    <a:pt x="228584" y="133478"/>
                  </a:lnTo>
                  <a:lnTo>
                    <a:pt x="266273" y="108711"/>
                  </a:lnTo>
                  <a:lnTo>
                    <a:pt x="306523" y="87847"/>
                  </a:lnTo>
                  <a:lnTo>
                    <a:pt x="349065" y="71152"/>
                  </a:lnTo>
                  <a:lnTo>
                    <a:pt x="393631" y="58895"/>
                  </a:lnTo>
                  <a:lnTo>
                    <a:pt x="439952" y="51344"/>
                  </a:lnTo>
                  <a:lnTo>
                    <a:pt x="487761" y="487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774436" y="5111496"/>
              <a:ext cx="487680" cy="951865"/>
            </a:xfrm>
            <a:custGeom>
              <a:avLst/>
              <a:gdLst/>
              <a:ahLst/>
              <a:cxnLst/>
              <a:rect l="l" t="t" r="r" b="b"/>
              <a:pathLst>
                <a:path w="487679" h="951864">
                  <a:moveTo>
                    <a:pt x="487680" y="487680"/>
                  </a:moveTo>
                  <a:lnTo>
                    <a:pt x="485451" y="440768"/>
                  </a:lnTo>
                  <a:lnTo>
                    <a:pt x="478901" y="395106"/>
                  </a:lnTo>
                  <a:lnTo>
                    <a:pt x="468232" y="350899"/>
                  </a:lnTo>
                  <a:lnTo>
                    <a:pt x="453647" y="308354"/>
                  </a:lnTo>
                  <a:lnTo>
                    <a:pt x="435349" y="267675"/>
                  </a:lnTo>
                  <a:lnTo>
                    <a:pt x="413541" y="229069"/>
                  </a:lnTo>
                  <a:lnTo>
                    <a:pt x="388426" y="192741"/>
                  </a:lnTo>
                  <a:lnTo>
                    <a:pt x="360206" y="158896"/>
                  </a:lnTo>
                  <a:lnTo>
                    <a:pt x="329084" y="127741"/>
                  </a:lnTo>
                  <a:lnTo>
                    <a:pt x="295264" y="99481"/>
                  </a:lnTo>
                  <a:lnTo>
                    <a:pt x="258948" y="74322"/>
                  </a:lnTo>
                  <a:lnTo>
                    <a:pt x="220339" y="52469"/>
                  </a:lnTo>
                  <a:lnTo>
                    <a:pt x="179640" y="34129"/>
                  </a:lnTo>
                  <a:lnTo>
                    <a:pt x="137053" y="19506"/>
                  </a:lnTo>
                  <a:lnTo>
                    <a:pt x="92783" y="8806"/>
                  </a:lnTo>
                  <a:lnTo>
                    <a:pt x="47030" y="2235"/>
                  </a:lnTo>
                  <a:lnTo>
                    <a:pt x="0" y="0"/>
                  </a:lnTo>
                  <a:lnTo>
                    <a:pt x="0" y="48768"/>
                  </a:lnTo>
                  <a:lnTo>
                    <a:pt x="47113" y="51286"/>
                  </a:lnTo>
                  <a:lnTo>
                    <a:pt x="93002" y="58691"/>
                  </a:lnTo>
                  <a:lnTo>
                    <a:pt x="137362" y="70758"/>
                  </a:lnTo>
                  <a:lnTo>
                    <a:pt x="179888" y="87263"/>
                  </a:lnTo>
                  <a:lnTo>
                    <a:pt x="220276" y="107979"/>
                  </a:lnTo>
                  <a:lnTo>
                    <a:pt x="258222" y="132683"/>
                  </a:lnTo>
                  <a:lnTo>
                    <a:pt x="293422" y="161149"/>
                  </a:lnTo>
                  <a:lnTo>
                    <a:pt x="325571" y="193152"/>
                  </a:lnTo>
                  <a:lnTo>
                    <a:pt x="354365" y="228469"/>
                  </a:lnTo>
                  <a:lnTo>
                    <a:pt x="379500" y="266872"/>
                  </a:lnTo>
                  <a:lnTo>
                    <a:pt x="400672" y="308139"/>
                  </a:lnTo>
                  <a:lnTo>
                    <a:pt x="417576" y="352043"/>
                  </a:lnTo>
                  <a:lnTo>
                    <a:pt x="429867" y="398388"/>
                  </a:lnTo>
                  <a:lnTo>
                    <a:pt x="436983" y="444842"/>
                  </a:lnTo>
                  <a:lnTo>
                    <a:pt x="439094" y="491069"/>
                  </a:lnTo>
                  <a:lnTo>
                    <a:pt x="436369" y="536731"/>
                  </a:lnTo>
                  <a:lnTo>
                    <a:pt x="428977" y="581490"/>
                  </a:lnTo>
                  <a:lnTo>
                    <a:pt x="417088" y="625010"/>
                  </a:lnTo>
                  <a:lnTo>
                    <a:pt x="400870" y="666953"/>
                  </a:lnTo>
                  <a:lnTo>
                    <a:pt x="380494" y="706982"/>
                  </a:lnTo>
                  <a:lnTo>
                    <a:pt x="356128" y="744760"/>
                  </a:lnTo>
                  <a:lnTo>
                    <a:pt x="327942" y="779949"/>
                  </a:lnTo>
                  <a:lnTo>
                    <a:pt x="296105" y="812212"/>
                  </a:lnTo>
                  <a:lnTo>
                    <a:pt x="260786" y="841211"/>
                  </a:lnTo>
                  <a:lnTo>
                    <a:pt x="222156" y="866610"/>
                  </a:lnTo>
                  <a:lnTo>
                    <a:pt x="180382" y="888070"/>
                  </a:lnTo>
                  <a:lnTo>
                    <a:pt x="135636" y="905256"/>
                  </a:lnTo>
                  <a:lnTo>
                    <a:pt x="150876" y="951738"/>
                  </a:lnTo>
                  <a:lnTo>
                    <a:pt x="196104" y="934495"/>
                  </a:lnTo>
                  <a:lnTo>
                    <a:pt x="238814" y="913193"/>
                  </a:lnTo>
                  <a:lnTo>
                    <a:pt x="278815" y="888099"/>
                  </a:lnTo>
                  <a:lnTo>
                    <a:pt x="315914" y="859482"/>
                  </a:lnTo>
                  <a:lnTo>
                    <a:pt x="349922" y="827610"/>
                  </a:lnTo>
                  <a:lnTo>
                    <a:pt x="380645" y="792752"/>
                  </a:lnTo>
                  <a:lnTo>
                    <a:pt x="407893" y="755176"/>
                  </a:lnTo>
                  <a:lnTo>
                    <a:pt x="431475" y="715151"/>
                  </a:lnTo>
                  <a:lnTo>
                    <a:pt x="451198" y="672944"/>
                  </a:lnTo>
                  <a:lnTo>
                    <a:pt x="466871" y="628826"/>
                  </a:lnTo>
                  <a:lnTo>
                    <a:pt x="478304" y="583063"/>
                  </a:lnTo>
                  <a:lnTo>
                    <a:pt x="485304" y="535925"/>
                  </a:lnTo>
                  <a:lnTo>
                    <a:pt x="487680" y="487680"/>
                  </a:lnTo>
                  <a:close/>
                </a:path>
              </a:pathLst>
            </a:custGeom>
            <a:solidFill>
              <a:srgbClr val="00B7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287377" y="5111496"/>
              <a:ext cx="638175" cy="975994"/>
            </a:xfrm>
            <a:custGeom>
              <a:avLst/>
              <a:gdLst/>
              <a:ahLst/>
              <a:cxnLst/>
              <a:rect l="l" t="t" r="r" b="b"/>
              <a:pathLst>
                <a:path w="638175" h="975995">
                  <a:moveTo>
                    <a:pt x="637934" y="951738"/>
                  </a:moveTo>
                  <a:lnTo>
                    <a:pt x="622694" y="905256"/>
                  </a:lnTo>
                  <a:lnTo>
                    <a:pt x="589713" y="914376"/>
                  </a:lnTo>
                  <a:lnTo>
                    <a:pt x="556019" y="921067"/>
                  </a:lnTo>
                  <a:lnTo>
                    <a:pt x="521753" y="925187"/>
                  </a:lnTo>
                  <a:lnTo>
                    <a:pt x="487058" y="926591"/>
                  </a:lnTo>
                  <a:lnTo>
                    <a:pt x="439249" y="924015"/>
                  </a:lnTo>
                  <a:lnTo>
                    <a:pt x="392927" y="916464"/>
                  </a:lnTo>
                  <a:lnTo>
                    <a:pt x="348362" y="904207"/>
                  </a:lnTo>
                  <a:lnTo>
                    <a:pt x="305820" y="887512"/>
                  </a:lnTo>
                  <a:lnTo>
                    <a:pt x="265570" y="866647"/>
                  </a:lnTo>
                  <a:lnTo>
                    <a:pt x="227880" y="841881"/>
                  </a:lnTo>
                  <a:lnTo>
                    <a:pt x="193019" y="813482"/>
                  </a:lnTo>
                  <a:lnTo>
                    <a:pt x="161255" y="781718"/>
                  </a:lnTo>
                  <a:lnTo>
                    <a:pt x="132856" y="746857"/>
                  </a:lnTo>
                  <a:lnTo>
                    <a:pt x="108090" y="709168"/>
                  </a:lnTo>
                  <a:lnTo>
                    <a:pt x="87225" y="668918"/>
                  </a:lnTo>
                  <a:lnTo>
                    <a:pt x="70530" y="626376"/>
                  </a:lnTo>
                  <a:lnTo>
                    <a:pt x="58273" y="581810"/>
                  </a:lnTo>
                  <a:lnTo>
                    <a:pt x="50722" y="535488"/>
                  </a:lnTo>
                  <a:lnTo>
                    <a:pt x="48146" y="487680"/>
                  </a:lnTo>
                  <a:lnTo>
                    <a:pt x="50722" y="439871"/>
                  </a:lnTo>
                  <a:lnTo>
                    <a:pt x="58273" y="393549"/>
                  </a:lnTo>
                  <a:lnTo>
                    <a:pt x="70530" y="348983"/>
                  </a:lnTo>
                  <a:lnTo>
                    <a:pt x="87225" y="306441"/>
                  </a:lnTo>
                  <a:lnTo>
                    <a:pt x="108090" y="266192"/>
                  </a:lnTo>
                  <a:lnTo>
                    <a:pt x="132856" y="228502"/>
                  </a:lnTo>
                  <a:lnTo>
                    <a:pt x="161255" y="193641"/>
                  </a:lnTo>
                  <a:lnTo>
                    <a:pt x="193019" y="161877"/>
                  </a:lnTo>
                  <a:lnTo>
                    <a:pt x="227880" y="133478"/>
                  </a:lnTo>
                  <a:lnTo>
                    <a:pt x="265570" y="108712"/>
                  </a:lnTo>
                  <a:lnTo>
                    <a:pt x="305820" y="87847"/>
                  </a:lnTo>
                  <a:lnTo>
                    <a:pt x="348362" y="71152"/>
                  </a:lnTo>
                  <a:lnTo>
                    <a:pt x="392927" y="58895"/>
                  </a:lnTo>
                  <a:lnTo>
                    <a:pt x="439249" y="51344"/>
                  </a:lnTo>
                  <a:lnTo>
                    <a:pt x="487058" y="48768"/>
                  </a:lnTo>
                  <a:lnTo>
                    <a:pt x="487058" y="0"/>
                  </a:lnTo>
                  <a:lnTo>
                    <a:pt x="448815" y="1559"/>
                  </a:lnTo>
                  <a:lnTo>
                    <a:pt x="410858" y="6191"/>
                  </a:lnTo>
                  <a:lnTo>
                    <a:pt x="373472" y="13823"/>
                  </a:lnTo>
                  <a:lnTo>
                    <a:pt x="292867" y="40991"/>
                  </a:lnTo>
                  <a:lnTo>
                    <a:pt x="251354" y="61328"/>
                  </a:lnTo>
                  <a:lnTo>
                    <a:pt x="212535" y="85135"/>
                  </a:lnTo>
                  <a:lnTo>
                    <a:pt x="176538" y="112156"/>
                  </a:lnTo>
                  <a:lnTo>
                    <a:pt x="143490" y="142133"/>
                  </a:lnTo>
                  <a:lnTo>
                    <a:pt x="113521" y="174807"/>
                  </a:lnTo>
                  <a:lnTo>
                    <a:pt x="86758" y="209922"/>
                  </a:lnTo>
                  <a:lnTo>
                    <a:pt x="63331" y="247218"/>
                  </a:lnTo>
                  <a:lnTo>
                    <a:pt x="43367" y="286439"/>
                  </a:lnTo>
                  <a:lnTo>
                    <a:pt x="26996" y="327327"/>
                  </a:lnTo>
                  <a:lnTo>
                    <a:pt x="14345" y="369624"/>
                  </a:lnTo>
                  <a:lnTo>
                    <a:pt x="5543" y="413071"/>
                  </a:lnTo>
                  <a:lnTo>
                    <a:pt x="718" y="457413"/>
                  </a:lnTo>
                  <a:lnTo>
                    <a:pt x="0" y="502389"/>
                  </a:lnTo>
                  <a:lnTo>
                    <a:pt x="3515" y="547744"/>
                  </a:lnTo>
                  <a:lnTo>
                    <a:pt x="11393" y="593219"/>
                  </a:lnTo>
                  <a:lnTo>
                    <a:pt x="23762" y="638556"/>
                  </a:lnTo>
                  <a:lnTo>
                    <a:pt x="40369" y="682513"/>
                  </a:lnTo>
                  <a:lnTo>
                    <a:pt x="60706" y="723935"/>
                  </a:lnTo>
                  <a:lnTo>
                    <a:pt x="84514" y="762690"/>
                  </a:lnTo>
                  <a:lnTo>
                    <a:pt x="111535" y="798647"/>
                  </a:lnTo>
                  <a:lnTo>
                    <a:pt x="141511" y="831674"/>
                  </a:lnTo>
                  <a:lnTo>
                    <a:pt x="174185" y="861641"/>
                  </a:lnTo>
                  <a:lnTo>
                    <a:pt x="209300" y="888415"/>
                  </a:lnTo>
                  <a:lnTo>
                    <a:pt x="246596" y="911867"/>
                  </a:lnTo>
                  <a:lnTo>
                    <a:pt x="285817" y="931864"/>
                  </a:lnTo>
                  <a:lnTo>
                    <a:pt x="326705" y="948275"/>
                  </a:lnTo>
                  <a:lnTo>
                    <a:pt x="369002" y="960970"/>
                  </a:lnTo>
                  <a:lnTo>
                    <a:pt x="412450" y="969817"/>
                  </a:lnTo>
                  <a:lnTo>
                    <a:pt x="456791" y="974684"/>
                  </a:lnTo>
                  <a:lnTo>
                    <a:pt x="501768" y="975441"/>
                  </a:lnTo>
                  <a:lnTo>
                    <a:pt x="547122" y="971956"/>
                  </a:lnTo>
                  <a:lnTo>
                    <a:pt x="592597" y="964099"/>
                  </a:lnTo>
                  <a:lnTo>
                    <a:pt x="637934" y="9517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579870" y="5111496"/>
              <a:ext cx="951865" cy="975360"/>
            </a:xfrm>
            <a:custGeom>
              <a:avLst/>
              <a:gdLst/>
              <a:ahLst/>
              <a:cxnLst/>
              <a:rect l="l" t="t" r="r" b="b"/>
              <a:pathLst>
                <a:path w="951865" h="975360">
                  <a:moveTo>
                    <a:pt x="951737" y="487680"/>
                  </a:moveTo>
                  <a:lnTo>
                    <a:pt x="949502" y="440768"/>
                  </a:lnTo>
                  <a:lnTo>
                    <a:pt x="942931" y="395106"/>
                  </a:lnTo>
                  <a:lnTo>
                    <a:pt x="932231" y="350899"/>
                  </a:lnTo>
                  <a:lnTo>
                    <a:pt x="917608" y="308354"/>
                  </a:lnTo>
                  <a:lnTo>
                    <a:pt x="899268" y="267675"/>
                  </a:lnTo>
                  <a:lnTo>
                    <a:pt x="877415" y="229069"/>
                  </a:lnTo>
                  <a:lnTo>
                    <a:pt x="852256" y="192741"/>
                  </a:lnTo>
                  <a:lnTo>
                    <a:pt x="823996" y="158896"/>
                  </a:lnTo>
                  <a:lnTo>
                    <a:pt x="792841" y="127741"/>
                  </a:lnTo>
                  <a:lnTo>
                    <a:pt x="758996" y="99481"/>
                  </a:lnTo>
                  <a:lnTo>
                    <a:pt x="722668" y="74322"/>
                  </a:lnTo>
                  <a:lnTo>
                    <a:pt x="684062" y="52469"/>
                  </a:lnTo>
                  <a:lnTo>
                    <a:pt x="643383" y="34129"/>
                  </a:lnTo>
                  <a:lnTo>
                    <a:pt x="600838" y="19506"/>
                  </a:lnTo>
                  <a:lnTo>
                    <a:pt x="556631" y="8806"/>
                  </a:lnTo>
                  <a:lnTo>
                    <a:pt x="510969" y="2235"/>
                  </a:lnTo>
                  <a:lnTo>
                    <a:pt x="464057" y="0"/>
                  </a:lnTo>
                  <a:lnTo>
                    <a:pt x="464057" y="48768"/>
                  </a:lnTo>
                  <a:lnTo>
                    <a:pt x="510997" y="51286"/>
                  </a:lnTo>
                  <a:lnTo>
                    <a:pt x="556743" y="58691"/>
                  </a:lnTo>
                  <a:lnTo>
                    <a:pt x="600991" y="70758"/>
                  </a:lnTo>
                  <a:lnTo>
                    <a:pt x="643438" y="87263"/>
                  </a:lnTo>
                  <a:lnTo>
                    <a:pt x="683779" y="107979"/>
                  </a:lnTo>
                  <a:lnTo>
                    <a:pt x="721709" y="132683"/>
                  </a:lnTo>
                  <a:lnTo>
                    <a:pt x="756924" y="161149"/>
                  </a:lnTo>
                  <a:lnTo>
                    <a:pt x="789121" y="193152"/>
                  </a:lnTo>
                  <a:lnTo>
                    <a:pt x="817995" y="228469"/>
                  </a:lnTo>
                  <a:lnTo>
                    <a:pt x="843241" y="266872"/>
                  </a:lnTo>
                  <a:lnTo>
                    <a:pt x="864555" y="308139"/>
                  </a:lnTo>
                  <a:lnTo>
                    <a:pt x="881633" y="352043"/>
                  </a:lnTo>
                  <a:lnTo>
                    <a:pt x="893915" y="398388"/>
                  </a:lnTo>
                  <a:lnTo>
                    <a:pt x="901006" y="444842"/>
                  </a:lnTo>
                  <a:lnTo>
                    <a:pt x="903079" y="491069"/>
                  </a:lnTo>
                  <a:lnTo>
                    <a:pt x="900308" y="536731"/>
                  </a:lnTo>
                  <a:lnTo>
                    <a:pt x="892866" y="581490"/>
                  </a:lnTo>
                  <a:lnTo>
                    <a:pt x="880926" y="625010"/>
                  </a:lnTo>
                  <a:lnTo>
                    <a:pt x="864663" y="666953"/>
                  </a:lnTo>
                  <a:lnTo>
                    <a:pt x="844248" y="706982"/>
                  </a:lnTo>
                  <a:lnTo>
                    <a:pt x="819857" y="744760"/>
                  </a:lnTo>
                  <a:lnTo>
                    <a:pt x="791661" y="779949"/>
                  </a:lnTo>
                  <a:lnTo>
                    <a:pt x="759835" y="812212"/>
                  </a:lnTo>
                  <a:lnTo>
                    <a:pt x="724552" y="841211"/>
                  </a:lnTo>
                  <a:lnTo>
                    <a:pt x="685985" y="866610"/>
                  </a:lnTo>
                  <a:lnTo>
                    <a:pt x="644308" y="888070"/>
                  </a:lnTo>
                  <a:lnTo>
                    <a:pt x="599693" y="905256"/>
                  </a:lnTo>
                  <a:lnTo>
                    <a:pt x="553349" y="917547"/>
                  </a:lnTo>
                  <a:lnTo>
                    <a:pt x="506895" y="924663"/>
                  </a:lnTo>
                  <a:lnTo>
                    <a:pt x="460668" y="926774"/>
                  </a:lnTo>
                  <a:lnTo>
                    <a:pt x="415006" y="924049"/>
                  </a:lnTo>
                  <a:lnTo>
                    <a:pt x="370247" y="916657"/>
                  </a:lnTo>
                  <a:lnTo>
                    <a:pt x="326727" y="904768"/>
                  </a:lnTo>
                  <a:lnTo>
                    <a:pt x="284784" y="888550"/>
                  </a:lnTo>
                  <a:lnTo>
                    <a:pt x="244755" y="868174"/>
                  </a:lnTo>
                  <a:lnTo>
                    <a:pt x="206977" y="843808"/>
                  </a:lnTo>
                  <a:lnTo>
                    <a:pt x="171788" y="815622"/>
                  </a:lnTo>
                  <a:lnTo>
                    <a:pt x="139525" y="783785"/>
                  </a:lnTo>
                  <a:lnTo>
                    <a:pt x="110526" y="748466"/>
                  </a:lnTo>
                  <a:lnTo>
                    <a:pt x="85127" y="709836"/>
                  </a:lnTo>
                  <a:lnTo>
                    <a:pt x="63667" y="668062"/>
                  </a:lnTo>
                  <a:lnTo>
                    <a:pt x="46481" y="623316"/>
                  </a:lnTo>
                  <a:lnTo>
                    <a:pt x="0" y="638556"/>
                  </a:lnTo>
                  <a:lnTo>
                    <a:pt x="17242" y="683634"/>
                  </a:lnTo>
                  <a:lnTo>
                    <a:pt x="38544" y="726242"/>
                  </a:lnTo>
                  <a:lnTo>
                    <a:pt x="63638" y="766182"/>
                  </a:lnTo>
                  <a:lnTo>
                    <a:pt x="92255" y="803257"/>
                  </a:lnTo>
                  <a:lnTo>
                    <a:pt x="124127" y="837269"/>
                  </a:lnTo>
                  <a:lnTo>
                    <a:pt x="158985" y="868019"/>
                  </a:lnTo>
                  <a:lnTo>
                    <a:pt x="196561" y="895311"/>
                  </a:lnTo>
                  <a:lnTo>
                    <a:pt x="236586" y="918947"/>
                  </a:lnTo>
                  <a:lnTo>
                    <a:pt x="278793" y="938728"/>
                  </a:lnTo>
                  <a:lnTo>
                    <a:pt x="322911" y="954458"/>
                  </a:lnTo>
                  <a:lnTo>
                    <a:pt x="368674" y="965938"/>
                  </a:lnTo>
                  <a:lnTo>
                    <a:pt x="415812" y="972971"/>
                  </a:lnTo>
                  <a:lnTo>
                    <a:pt x="464057" y="975360"/>
                  </a:lnTo>
                  <a:lnTo>
                    <a:pt x="510969" y="973131"/>
                  </a:lnTo>
                  <a:lnTo>
                    <a:pt x="556631" y="966581"/>
                  </a:lnTo>
                  <a:lnTo>
                    <a:pt x="600838" y="955912"/>
                  </a:lnTo>
                  <a:lnTo>
                    <a:pt x="643383" y="941327"/>
                  </a:lnTo>
                  <a:lnTo>
                    <a:pt x="684062" y="923029"/>
                  </a:lnTo>
                  <a:lnTo>
                    <a:pt x="722668" y="901221"/>
                  </a:lnTo>
                  <a:lnTo>
                    <a:pt x="758996" y="876106"/>
                  </a:lnTo>
                  <a:lnTo>
                    <a:pt x="792841" y="847886"/>
                  </a:lnTo>
                  <a:lnTo>
                    <a:pt x="823996" y="816764"/>
                  </a:lnTo>
                  <a:lnTo>
                    <a:pt x="852256" y="782944"/>
                  </a:lnTo>
                  <a:lnTo>
                    <a:pt x="877415" y="746628"/>
                  </a:lnTo>
                  <a:lnTo>
                    <a:pt x="899268" y="708019"/>
                  </a:lnTo>
                  <a:lnTo>
                    <a:pt x="917608" y="667320"/>
                  </a:lnTo>
                  <a:lnTo>
                    <a:pt x="932231" y="624733"/>
                  </a:lnTo>
                  <a:lnTo>
                    <a:pt x="942931" y="580463"/>
                  </a:lnTo>
                  <a:lnTo>
                    <a:pt x="949502" y="534710"/>
                  </a:lnTo>
                  <a:lnTo>
                    <a:pt x="951737" y="487680"/>
                  </a:lnTo>
                  <a:close/>
                </a:path>
              </a:pathLst>
            </a:custGeom>
            <a:solidFill>
              <a:srgbClr val="7112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556166" y="5111496"/>
              <a:ext cx="488315" cy="638810"/>
            </a:xfrm>
            <a:custGeom>
              <a:avLst/>
              <a:gdLst/>
              <a:ahLst/>
              <a:cxnLst/>
              <a:rect l="l" t="t" r="r" b="b"/>
              <a:pathLst>
                <a:path w="488315" h="638810">
                  <a:moveTo>
                    <a:pt x="487761" y="48768"/>
                  </a:moveTo>
                  <a:lnTo>
                    <a:pt x="487761" y="0"/>
                  </a:lnTo>
                  <a:lnTo>
                    <a:pt x="449506" y="1559"/>
                  </a:lnTo>
                  <a:lnTo>
                    <a:pt x="411466" y="6191"/>
                  </a:lnTo>
                  <a:lnTo>
                    <a:pt x="373854" y="13823"/>
                  </a:lnTo>
                  <a:lnTo>
                    <a:pt x="336885" y="24384"/>
                  </a:lnTo>
                  <a:lnTo>
                    <a:pt x="292927" y="40991"/>
                  </a:lnTo>
                  <a:lnTo>
                    <a:pt x="251505" y="61328"/>
                  </a:lnTo>
                  <a:lnTo>
                    <a:pt x="212750" y="85135"/>
                  </a:lnTo>
                  <a:lnTo>
                    <a:pt x="176793" y="112156"/>
                  </a:lnTo>
                  <a:lnTo>
                    <a:pt x="143766" y="142133"/>
                  </a:lnTo>
                  <a:lnTo>
                    <a:pt x="113800" y="174807"/>
                  </a:lnTo>
                  <a:lnTo>
                    <a:pt x="87025" y="209922"/>
                  </a:lnTo>
                  <a:lnTo>
                    <a:pt x="63574" y="247218"/>
                  </a:lnTo>
                  <a:lnTo>
                    <a:pt x="43577" y="286439"/>
                  </a:lnTo>
                  <a:lnTo>
                    <a:pt x="27165" y="327327"/>
                  </a:lnTo>
                  <a:lnTo>
                    <a:pt x="14471" y="369624"/>
                  </a:lnTo>
                  <a:lnTo>
                    <a:pt x="5624" y="413071"/>
                  </a:lnTo>
                  <a:lnTo>
                    <a:pt x="757" y="457413"/>
                  </a:lnTo>
                  <a:lnTo>
                    <a:pt x="0" y="502389"/>
                  </a:lnTo>
                  <a:lnTo>
                    <a:pt x="3484" y="547744"/>
                  </a:lnTo>
                  <a:lnTo>
                    <a:pt x="11342" y="593219"/>
                  </a:lnTo>
                  <a:lnTo>
                    <a:pt x="23703" y="638556"/>
                  </a:lnTo>
                  <a:lnTo>
                    <a:pt x="70185" y="623316"/>
                  </a:lnTo>
                  <a:lnTo>
                    <a:pt x="61065" y="590335"/>
                  </a:lnTo>
                  <a:lnTo>
                    <a:pt x="54374" y="556641"/>
                  </a:lnTo>
                  <a:lnTo>
                    <a:pt x="50254" y="522374"/>
                  </a:lnTo>
                  <a:lnTo>
                    <a:pt x="48849" y="487680"/>
                  </a:lnTo>
                  <a:lnTo>
                    <a:pt x="51426" y="439871"/>
                  </a:lnTo>
                  <a:lnTo>
                    <a:pt x="58977" y="393549"/>
                  </a:lnTo>
                  <a:lnTo>
                    <a:pt x="71234" y="348983"/>
                  </a:lnTo>
                  <a:lnTo>
                    <a:pt x="87929" y="306441"/>
                  </a:lnTo>
                  <a:lnTo>
                    <a:pt x="108793" y="266192"/>
                  </a:lnTo>
                  <a:lnTo>
                    <a:pt x="133559" y="228502"/>
                  </a:lnTo>
                  <a:lnTo>
                    <a:pt x="161958" y="193641"/>
                  </a:lnTo>
                  <a:lnTo>
                    <a:pt x="193723" y="161877"/>
                  </a:lnTo>
                  <a:lnTo>
                    <a:pt x="228584" y="133478"/>
                  </a:lnTo>
                  <a:lnTo>
                    <a:pt x="266273" y="108712"/>
                  </a:lnTo>
                  <a:lnTo>
                    <a:pt x="306523" y="87847"/>
                  </a:lnTo>
                  <a:lnTo>
                    <a:pt x="349065" y="71152"/>
                  </a:lnTo>
                  <a:lnTo>
                    <a:pt x="393631" y="58895"/>
                  </a:lnTo>
                  <a:lnTo>
                    <a:pt x="439952" y="51344"/>
                  </a:lnTo>
                  <a:lnTo>
                    <a:pt x="487761" y="487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825740" y="5111496"/>
              <a:ext cx="974725" cy="975360"/>
            </a:xfrm>
            <a:custGeom>
              <a:avLst/>
              <a:gdLst/>
              <a:ahLst/>
              <a:cxnLst/>
              <a:rect l="l" t="t" r="r" b="b"/>
              <a:pathLst>
                <a:path w="974725" h="975360">
                  <a:moveTo>
                    <a:pt x="974598" y="487680"/>
                  </a:moveTo>
                  <a:lnTo>
                    <a:pt x="972369" y="440768"/>
                  </a:lnTo>
                  <a:lnTo>
                    <a:pt x="965819" y="395106"/>
                  </a:lnTo>
                  <a:lnTo>
                    <a:pt x="955150" y="350899"/>
                  </a:lnTo>
                  <a:lnTo>
                    <a:pt x="940565" y="308354"/>
                  </a:lnTo>
                  <a:lnTo>
                    <a:pt x="922267" y="267675"/>
                  </a:lnTo>
                  <a:lnTo>
                    <a:pt x="900459" y="229069"/>
                  </a:lnTo>
                  <a:lnTo>
                    <a:pt x="875344" y="192741"/>
                  </a:lnTo>
                  <a:lnTo>
                    <a:pt x="847124" y="158896"/>
                  </a:lnTo>
                  <a:lnTo>
                    <a:pt x="816002" y="127741"/>
                  </a:lnTo>
                  <a:lnTo>
                    <a:pt x="782182" y="99481"/>
                  </a:lnTo>
                  <a:lnTo>
                    <a:pt x="745866" y="74322"/>
                  </a:lnTo>
                  <a:lnTo>
                    <a:pt x="707257" y="52469"/>
                  </a:lnTo>
                  <a:lnTo>
                    <a:pt x="666558" y="34129"/>
                  </a:lnTo>
                  <a:lnTo>
                    <a:pt x="623971" y="19506"/>
                  </a:lnTo>
                  <a:lnTo>
                    <a:pt x="579701" y="8806"/>
                  </a:lnTo>
                  <a:lnTo>
                    <a:pt x="533948" y="2235"/>
                  </a:lnTo>
                  <a:lnTo>
                    <a:pt x="486918" y="0"/>
                  </a:lnTo>
                  <a:lnTo>
                    <a:pt x="486918" y="48768"/>
                  </a:lnTo>
                  <a:lnTo>
                    <a:pt x="533146" y="51219"/>
                  </a:lnTo>
                  <a:lnTo>
                    <a:pt x="578612" y="58476"/>
                  </a:lnTo>
                  <a:lnTo>
                    <a:pt x="622935" y="70389"/>
                  </a:lnTo>
                  <a:lnTo>
                    <a:pt x="665734" y="86811"/>
                  </a:lnTo>
                  <a:lnTo>
                    <a:pt x="706628" y="107593"/>
                  </a:lnTo>
                  <a:lnTo>
                    <a:pt x="745236" y="132587"/>
                  </a:lnTo>
                  <a:lnTo>
                    <a:pt x="782360" y="162782"/>
                  </a:lnTo>
                  <a:lnTo>
                    <a:pt x="815362" y="196119"/>
                  </a:lnTo>
                  <a:lnTo>
                    <a:pt x="844180" y="232227"/>
                  </a:lnTo>
                  <a:lnTo>
                    <a:pt x="868755" y="270732"/>
                  </a:lnTo>
                  <a:lnTo>
                    <a:pt x="889028" y="311262"/>
                  </a:lnTo>
                  <a:lnTo>
                    <a:pt x="904939" y="353446"/>
                  </a:lnTo>
                  <a:lnTo>
                    <a:pt x="916428" y="396909"/>
                  </a:lnTo>
                  <a:lnTo>
                    <a:pt x="923436" y="441280"/>
                  </a:lnTo>
                  <a:lnTo>
                    <a:pt x="925903" y="486186"/>
                  </a:lnTo>
                  <a:lnTo>
                    <a:pt x="923769" y="531255"/>
                  </a:lnTo>
                  <a:lnTo>
                    <a:pt x="916976" y="576113"/>
                  </a:lnTo>
                  <a:lnTo>
                    <a:pt x="905463" y="620389"/>
                  </a:lnTo>
                  <a:lnTo>
                    <a:pt x="889170" y="663711"/>
                  </a:lnTo>
                  <a:lnTo>
                    <a:pt x="868039" y="705704"/>
                  </a:lnTo>
                  <a:lnTo>
                    <a:pt x="842010" y="745998"/>
                  </a:lnTo>
                  <a:lnTo>
                    <a:pt x="811815" y="783122"/>
                  </a:lnTo>
                  <a:lnTo>
                    <a:pt x="778480" y="816124"/>
                  </a:lnTo>
                  <a:lnTo>
                    <a:pt x="742376" y="844942"/>
                  </a:lnTo>
                  <a:lnTo>
                    <a:pt x="703880" y="869517"/>
                  </a:lnTo>
                  <a:lnTo>
                    <a:pt x="663363" y="889790"/>
                  </a:lnTo>
                  <a:lnTo>
                    <a:pt x="621200" y="905701"/>
                  </a:lnTo>
                  <a:lnTo>
                    <a:pt x="577766" y="917190"/>
                  </a:lnTo>
                  <a:lnTo>
                    <a:pt x="533433" y="924198"/>
                  </a:lnTo>
                  <a:lnTo>
                    <a:pt x="488576" y="926665"/>
                  </a:lnTo>
                  <a:lnTo>
                    <a:pt x="443568" y="924531"/>
                  </a:lnTo>
                  <a:lnTo>
                    <a:pt x="398784" y="917738"/>
                  </a:lnTo>
                  <a:lnTo>
                    <a:pt x="354598" y="906225"/>
                  </a:lnTo>
                  <a:lnTo>
                    <a:pt x="311383" y="889932"/>
                  </a:lnTo>
                  <a:lnTo>
                    <a:pt x="269512" y="868801"/>
                  </a:lnTo>
                  <a:lnTo>
                    <a:pt x="229362" y="842772"/>
                  </a:lnTo>
                  <a:lnTo>
                    <a:pt x="192237" y="812577"/>
                  </a:lnTo>
                  <a:lnTo>
                    <a:pt x="159235" y="779242"/>
                  </a:lnTo>
                  <a:lnTo>
                    <a:pt x="130417" y="743138"/>
                  </a:lnTo>
                  <a:lnTo>
                    <a:pt x="105842" y="704642"/>
                  </a:lnTo>
                  <a:lnTo>
                    <a:pt x="85569" y="664125"/>
                  </a:lnTo>
                  <a:lnTo>
                    <a:pt x="69658" y="621962"/>
                  </a:lnTo>
                  <a:lnTo>
                    <a:pt x="58169" y="578528"/>
                  </a:lnTo>
                  <a:lnTo>
                    <a:pt x="51161" y="534195"/>
                  </a:lnTo>
                  <a:lnTo>
                    <a:pt x="48694" y="489338"/>
                  </a:lnTo>
                  <a:lnTo>
                    <a:pt x="50828" y="444330"/>
                  </a:lnTo>
                  <a:lnTo>
                    <a:pt x="57621" y="399546"/>
                  </a:lnTo>
                  <a:lnTo>
                    <a:pt x="69134" y="355360"/>
                  </a:lnTo>
                  <a:lnTo>
                    <a:pt x="85427" y="312145"/>
                  </a:lnTo>
                  <a:lnTo>
                    <a:pt x="106558" y="270274"/>
                  </a:lnTo>
                  <a:lnTo>
                    <a:pt x="132588" y="230124"/>
                  </a:lnTo>
                  <a:lnTo>
                    <a:pt x="92964" y="201168"/>
                  </a:lnTo>
                  <a:lnTo>
                    <a:pt x="64911" y="244086"/>
                  </a:lnTo>
                  <a:lnTo>
                    <a:pt x="41768" y="289503"/>
                  </a:lnTo>
                  <a:lnTo>
                    <a:pt x="23622" y="336994"/>
                  </a:lnTo>
                  <a:lnTo>
                    <a:pt x="10555" y="386136"/>
                  </a:lnTo>
                  <a:lnTo>
                    <a:pt x="2652" y="436506"/>
                  </a:lnTo>
                  <a:lnTo>
                    <a:pt x="0" y="487680"/>
                  </a:lnTo>
                  <a:lnTo>
                    <a:pt x="2228" y="534710"/>
                  </a:lnTo>
                  <a:lnTo>
                    <a:pt x="8777" y="580463"/>
                  </a:lnTo>
                  <a:lnTo>
                    <a:pt x="19443" y="624733"/>
                  </a:lnTo>
                  <a:lnTo>
                    <a:pt x="34022" y="667320"/>
                  </a:lnTo>
                  <a:lnTo>
                    <a:pt x="52310" y="708019"/>
                  </a:lnTo>
                  <a:lnTo>
                    <a:pt x="74104" y="746628"/>
                  </a:lnTo>
                  <a:lnTo>
                    <a:pt x="99200" y="782944"/>
                  </a:lnTo>
                  <a:lnTo>
                    <a:pt x="127394" y="816764"/>
                  </a:lnTo>
                  <a:lnTo>
                    <a:pt x="158482" y="847886"/>
                  </a:lnTo>
                  <a:lnTo>
                    <a:pt x="192260" y="876106"/>
                  </a:lnTo>
                  <a:lnTo>
                    <a:pt x="228525" y="901221"/>
                  </a:lnTo>
                  <a:lnTo>
                    <a:pt x="267072" y="923029"/>
                  </a:lnTo>
                  <a:lnTo>
                    <a:pt x="307698" y="941327"/>
                  </a:lnTo>
                  <a:lnTo>
                    <a:pt x="350200" y="955912"/>
                  </a:lnTo>
                  <a:lnTo>
                    <a:pt x="394373" y="966581"/>
                  </a:lnTo>
                  <a:lnTo>
                    <a:pt x="440013" y="973131"/>
                  </a:lnTo>
                  <a:lnTo>
                    <a:pt x="486918" y="975360"/>
                  </a:lnTo>
                  <a:lnTo>
                    <a:pt x="533948" y="973131"/>
                  </a:lnTo>
                  <a:lnTo>
                    <a:pt x="579701" y="966581"/>
                  </a:lnTo>
                  <a:lnTo>
                    <a:pt x="623971" y="955912"/>
                  </a:lnTo>
                  <a:lnTo>
                    <a:pt x="666558" y="941327"/>
                  </a:lnTo>
                  <a:lnTo>
                    <a:pt x="707257" y="923029"/>
                  </a:lnTo>
                  <a:lnTo>
                    <a:pt x="745866" y="901221"/>
                  </a:lnTo>
                  <a:lnTo>
                    <a:pt x="782182" y="876106"/>
                  </a:lnTo>
                  <a:lnTo>
                    <a:pt x="816002" y="847886"/>
                  </a:lnTo>
                  <a:lnTo>
                    <a:pt x="847124" y="816764"/>
                  </a:lnTo>
                  <a:lnTo>
                    <a:pt x="875344" y="782944"/>
                  </a:lnTo>
                  <a:lnTo>
                    <a:pt x="900459" y="746628"/>
                  </a:lnTo>
                  <a:lnTo>
                    <a:pt x="922267" y="708019"/>
                  </a:lnTo>
                  <a:lnTo>
                    <a:pt x="940565" y="667320"/>
                  </a:lnTo>
                  <a:lnTo>
                    <a:pt x="955150" y="624733"/>
                  </a:lnTo>
                  <a:lnTo>
                    <a:pt x="965819" y="580463"/>
                  </a:lnTo>
                  <a:lnTo>
                    <a:pt x="972369" y="534710"/>
                  </a:lnTo>
                  <a:lnTo>
                    <a:pt x="974598" y="487680"/>
                  </a:lnTo>
                  <a:close/>
                </a:path>
              </a:pathLst>
            </a:custGeom>
            <a:solidFill>
              <a:srgbClr val="FC33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918704" y="5111496"/>
              <a:ext cx="394335" cy="230504"/>
            </a:xfrm>
            <a:custGeom>
              <a:avLst/>
              <a:gdLst/>
              <a:ahLst/>
              <a:cxnLst/>
              <a:rect l="l" t="t" r="r" b="b"/>
              <a:pathLst>
                <a:path w="394334" h="230504">
                  <a:moveTo>
                    <a:pt x="393954" y="48768"/>
                  </a:moveTo>
                  <a:lnTo>
                    <a:pt x="393954" y="0"/>
                  </a:lnTo>
                  <a:lnTo>
                    <a:pt x="342513" y="2734"/>
                  </a:lnTo>
                  <a:lnTo>
                    <a:pt x="292082" y="10812"/>
                  </a:lnTo>
                  <a:lnTo>
                    <a:pt x="243049" y="24045"/>
                  </a:lnTo>
                  <a:lnTo>
                    <a:pt x="195804" y="42245"/>
                  </a:lnTo>
                  <a:lnTo>
                    <a:pt x="150735" y="65224"/>
                  </a:lnTo>
                  <a:lnTo>
                    <a:pt x="108232" y="92794"/>
                  </a:lnTo>
                  <a:lnTo>
                    <a:pt x="68682" y="124767"/>
                  </a:lnTo>
                  <a:lnTo>
                    <a:pt x="32475" y="160954"/>
                  </a:lnTo>
                  <a:lnTo>
                    <a:pt x="0" y="201168"/>
                  </a:lnTo>
                  <a:lnTo>
                    <a:pt x="39624" y="230124"/>
                  </a:lnTo>
                  <a:lnTo>
                    <a:pt x="72726" y="189733"/>
                  </a:lnTo>
                  <a:lnTo>
                    <a:pt x="109989" y="153888"/>
                  </a:lnTo>
                  <a:lnTo>
                    <a:pt x="150932" y="122847"/>
                  </a:lnTo>
                  <a:lnTo>
                    <a:pt x="195072" y="96869"/>
                  </a:lnTo>
                  <a:lnTo>
                    <a:pt x="241926" y="76213"/>
                  </a:lnTo>
                  <a:lnTo>
                    <a:pt x="291012" y="61138"/>
                  </a:lnTo>
                  <a:lnTo>
                    <a:pt x="341849" y="51903"/>
                  </a:lnTo>
                  <a:lnTo>
                    <a:pt x="393954" y="487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8132826" y="5319014"/>
            <a:ext cx="360680" cy="473709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2900" spc="-395" b="1">
                <a:solidFill>
                  <a:srgbClr val="FFFFFF"/>
                </a:solidFill>
                <a:latin typeface="Arial Narrow"/>
                <a:cs typeface="Arial Narrow"/>
              </a:rPr>
              <a:t>4%</a:t>
            </a:r>
            <a:endParaRPr sz="29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45463" y="2775204"/>
            <a:ext cx="2445385" cy="1763395"/>
          </a:xfrm>
          <a:prstGeom prst="rect">
            <a:avLst/>
          </a:prstGeom>
          <a:solidFill>
            <a:srgbClr val="0B223B"/>
          </a:solidFill>
        </p:spPr>
        <p:txBody>
          <a:bodyPr wrap="square" lIns="0" tIns="635" rIns="0" bIns="0" rtlCol="0" vert="horz">
            <a:spAutoFit/>
          </a:bodyPr>
          <a:lstStyle/>
          <a:p>
            <a:pPr algn="ctr" marR="23495">
              <a:lnSpc>
                <a:spcPct val="100000"/>
              </a:lnSpc>
              <a:spcBef>
                <a:spcPts val="5"/>
              </a:spcBef>
            </a:pPr>
            <a:r>
              <a:rPr dirty="0" sz="4200" spc="-615" b="1">
                <a:solidFill>
                  <a:srgbClr val="FFFFFF"/>
                </a:solidFill>
                <a:latin typeface="Arial Narrow"/>
                <a:cs typeface="Arial Narrow"/>
              </a:rPr>
              <a:t>2.1%</a:t>
            </a:r>
            <a:endParaRPr sz="4200">
              <a:latin typeface="Arial Narrow"/>
              <a:cs typeface="Arial Narrow"/>
            </a:endParaRPr>
          </a:p>
          <a:p>
            <a:pPr algn="ctr" marL="217804" marR="205104">
              <a:lnSpc>
                <a:spcPct val="112300"/>
              </a:lnSpc>
              <a:spcBef>
                <a:spcPts val="844"/>
              </a:spcBef>
            </a:pP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Investment</a:t>
            </a:r>
            <a:r>
              <a:rPr dirty="0" sz="185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income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85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percentage</a:t>
            </a:r>
            <a:r>
              <a:rPr dirty="0" sz="18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dirty="0" sz="185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revenue</a:t>
            </a:r>
            <a:endParaRPr sz="18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886967" y="4832096"/>
            <a:ext cx="3940175" cy="960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Investment</a:t>
            </a:r>
            <a:r>
              <a:rPr dirty="0" sz="10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income</a:t>
            </a:r>
            <a:r>
              <a:rPr dirty="0" sz="10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0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5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percentage</a:t>
            </a:r>
            <a:r>
              <a:rPr dirty="0" sz="10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dirty="0" sz="105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municipal</a:t>
            </a:r>
            <a:r>
              <a:rPr dirty="0" sz="10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revenue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050">
              <a:latin typeface="Arial"/>
              <a:cs typeface="Arial"/>
            </a:endParaRPr>
          </a:p>
          <a:p>
            <a:pPr marL="393065">
              <a:lnSpc>
                <a:spcPct val="100000"/>
              </a:lnSpc>
              <a:spcBef>
                <a:spcPts val="5"/>
              </a:spcBef>
              <a:tabLst>
                <a:tab pos="1649095" algn="l"/>
                <a:tab pos="2903855" algn="l"/>
              </a:tabLst>
            </a:pPr>
            <a:r>
              <a:rPr dirty="0" sz="2900" spc="-475" b="1">
                <a:solidFill>
                  <a:srgbClr val="FFFFFF"/>
                </a:solidFill>
                <a:latin typeface="Arial Narrow"/>
                <a:cs typeface="Arial Narrow"/>
              </a:rPr>
              <a:t>13%</a:t>
            </a:r>
            <a:r>
              <a:rPr dirty="0" sz="2900" b="1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dirty="0" sz="2900" spc="-409" b="1">
                <a:solidFill>
                  <a:srgbClr val="FFFFFF"/>
                </a:solidFill>
                <a:latin typeface="Arial Narrow"/>
                <a:cs typeface="Arial Narrow"/>
              </a:rPr>
              <a:t>37%</a:t>
            </a:r>
            <a:r>
              <a:rPr dirty="0" sz="2900" b="1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dirty="0" sz="2900" spc="-335" b="1">
                <a:solidFill>
                  <a:srgbClr val="FFFFFF"/>
                </a:solidFill>
                <a:latin typeface="Arial Narrow"/>
                <a:cs typeface="Arial Narrow"/>
              </a:rPr>
              <a:t>46%</a:t>
            </a:r>
            <a:endParaRPr sz="2900">
              <a:latin typeface="Arial Narrow"/>
              <a:cs typeface="Arial Narrow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333503" y="6147313"/>
            <a:ext cx="33147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 spc="-20">
                <a:solidFill>
                  <a:srgbClr val="FFFFFF"/>
                </a:solidFill>
                <a:latin typeface="Arial"/>
                <a:cs typeface="Arial"/>
              </a:rPr>
              <a:t>None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366354" y="6147313"/>
            <a:ext cx="81470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Less</a:t>
            </a:r>
            <a:r>
              <a:rPr dirty="0" sz="10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dirty="0" sz="10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2%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759325" y="6147313"/>
            <a:ext cx="57975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2%</a:t>
            </a:r>
            <a:r>
              <a:rPr dirty="0" sz="10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0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898743" y="6147313"/>
            <a:ext cx="8388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10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dirty="0" sz="10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1045463" y="1683257"/>
            <a:ext cx="2445385" cy="936625"/>
          </a:xfrm>
          <a:custGeom>
            <a:avLst/>
            <a:gdLst/>
            <a:ahLst/>
            <a:cxnLst/>
            <a:rect l="l" t="t" r="r" b="b"/>
            <a:pathLst>
              <a:path w="2445385" h="936625">
                <a:moveTo>
                  <a:pt x="2445258" y="936497"/>
                </a:moveTo>
                <a:lnTo>
                  <a:pt x="2445258" y="0"/>
                </a:lnTo>
                <a:lnTo>
                  <a:pt x="0" y="0"/>
                </a:lnTo>
                <a:lnTo>
                  <a:pt x="0" y="936498"/>
                </a:lnTo>
                <a:lnTo>
                  <a:pt x="2445258" y="936497"/>
                </a:lnTo>
                <a:close/>
              </a:path>
            </a:pathLst>
          </a:custGeom>
          <a:solidFill>
            <a:srgbClr val="0B22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2050033" y="1560829"/>
            <a:ext cx="58166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490" b="1">
                <a:solidFill>
                  <a:srgbClr val="00B8F5"/>
                </a:solidFill>
                <a:latin typeface="Arial Narrow"/>
                <a:cs typeface="Arial Narrow"/>
              </a:rPr>
              <a:t>109</a:t>
            </a:r>
            <a:endParaRPr sz="4200">
              <a:latin typeface="Arial Narrow"/>
              <a:cs typeface="Arial Narrow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094992" y="2096509"/>
            <a:ext cx="1143635" cy="518159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FONOM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municipalities</a:t>
            </a:r>
            <a:endParaRPr sz="1450">
              <a:latin typeface="Arial"/>
              <a:cs typeface="Arial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1218438" y="1783079"/>
            <a:ext cx="737235" cy="737235"/>
          </a:xfrm>
          <a:custGeom>
            <a:avLst/>
            <a:gdLst/>
            <a:ahLst/>
            <a:cxnLst/>
            <a:rect l="l" t="t" r="r" b="b"/>
            <a:pathLst>
              <a:path w="737235" h="737235">
                <a:moveTo>
                  <a:pt x="736854" y="368046"/>
                </a:moveTo>
                <a:lnTo>
                  <a:pt x="733989" y="321842"/>
                </a:lnTo>
                <a:lnTo>
                  <a:pt x="725622" y="277361"/>
                </a:lnTo>
                <a:lnTo>
                  <a:pt x="712094" y="234947"/>
                </a:lnTo>
                <a:lnTo>
                  <a:pt x="693746" y="194942"/>
                </a:lnTo>
                <a:lnTo>
                  <a:pt x="670920" y="157691"/>
                </a:lnTo>
                <a:lnTo>
                  <a:pt x="643957" y="123536"/>
                </a:lnTo>
                <a:lnTo>
                  <a:pt x="613198" y="92821"/>
                </a:lnTo>
                <a:lnTo>
                  <a:pt x="578985" y="65890"/>
                </a:lnTo>
                <a:lnTo>
                  <a:pt x="541658" y="43085"/>
                </a:lnTo>
                <a:lnTo>
                  <a:pt x="501560" y="24750"/>
                </a:lnTo>
                <a:lnTo>
                  <a:pt x="459030" y="11229"/>
                </a:lnTo>
                <a:lnTo>
                  <a:pt x="414412" y="2864"/>
                </a:lnTo>
                <a:lnTo>
                  <a:pt x="368046" y="0"/>
                </a:lnTo>
                <a:lnTo>
                  <a:pt x="321842" y="2864"/>
                </a:lnTo>
                <a:lnTo>
                  <a:pt x="277361" y="11229"/>
                </a:lnTo>
                <a:lnTo>
                  <a:pt x="234947" y="24750"/>
                </a:lnTo>
                <a:lnTo>
                  <a:pt x="194942" y="43085"/>
                </a:lnTo>
                <a:lnTo>
                  <a:pt x="157691" y="65890"/>
                </a:lnTo>
                <a:lnTo>
                  <a:pt x="123536" y="92821"/>
                </a:lnTo>
                <a:lnTo>
                  <a:pt x="92821" y="123536"/>
                </a:lnTo>
                <a:lnTo>
                  <a:pt x="65890" y="157691"/>
                </a:lnTo>
                <a:lnTo>
                  <a:pt x="43085" y="194942"/>
                </a:lnTo>
                <a:lnTo>
                  <a:pt x="24750" y="234947"/>
                </a:lnTo>
                <a:lnTo>
                  <a:pt x="11229" y="277361"/>
                </a:lnTo>
                <a:lnTo>
                  <a:pt x="2864" y="321842"/>
                </a:lnTo>
                <a:lnTo>
                  <a:pt x="0" y="368046"/>
                </a:lnTo>
                <a:lnTo>
                  <a:pt x="2864" y="414262"/>
                </a:lnTo>
                <a:lnTo>
                  <a:pt x="11229" y="458779"/>
                </a:lnTo>
                <a:lnTo>
                  <a:pt x="24750" y="501247"/>
                </a:lnTo>
                <a:lnTo>
                  <a:pt x="43085" y="541321"/>
                </a:lnTo>
                <a:lnTo>
                  <a:pt x="65890" y="578652"/>
                </a:lnTo>
                <a:lnTo>
                  <a:pt x="92821" y="612892"/>
                </a:lnTo>
                <a:lnTo>
                  <a:pt x="123536" y="643695"/>
                </a:lnTo>
                <a:lnTo>
                  <a:pt x="157691" y="670712"/>
                </a:lnTo>
                <a:lnTo>
                  <a:pt x="194942" y="693596"/>
                </a:lnTo>
                <a:lnTo>
                  <a:pt x="234947" y="712000"/>
                </a:lnTo>
                <a:lnTo>
                  <a:pt x="277361" y="725576"/>
                </a:lnTo>
                <a:lnTo>
                  <a:pt x="321842" y="733976"/>
                </a:lnTo>
                <a:lnTo>
                  <a:pt x="368046" y="736854"/>
                </a:lnTo>
                <a:lnTo>
                  <a:pt x="414412" y="733976"/>
                </a:lnTo>
                <a:lnTo>
                  <a:pt x="459030" y="725576"/>
                </a:lnTo>
                <a:lnTo>
                  <a:pt x="501560" y="712000"/>
                </a:lnTo>
                <a:lnTo>
                  <a:pt x="541658" y="693596"/>
                </a:lnTo>
                <a:lnTo>
                  <a:pt x="578985" y="670712"/>
                </a:lnTo>
                <a:lnTo>
                  <a:pt x="613198" y="643695"/>
                </a:lnTo>
                <a:lnTo>
                  <a:pt x="643957" y="612892"/>
                </a:lnTo>
                <a:lnTo>
                  <a:pt x="670920" y="578652"/>
                </a:lnTo>
                <a:lnTo>
                  <a:pt x="693746" y="541321"/>
                </a:lnTo>
                <a:lnTo>
                  <a:pt x="712094" y="501247"/>
                </a:lnTo>
                <a:lnTo>
                  <a:pt x="725622" y="458779"/>
                </a:lnTo>
                <a:lnTo>
                  <a:pt x="733989" y="414262"/>
                </a:lnTo>
                <a:lnTo>
                  <a:pt x="736854" y="368046"/>
                </a:lnTo>
                <a:close/>
              </a:path>
            </a:pathLst>
          </a:custGeom>
          <a:solidFill>
            <a:srgbClr val="1D48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ACEAFF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ACEAFF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ACEAFF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ACEAFF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ACEAFF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ACEAFF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ACEAFF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37" name="object 3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3335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0"/>
              <a:t> </a:t>
            </a:r>
            <a:r>
              <a:rPr dirty="0"/>
              <a:t>KPMG</a:t>
            </a:r>
            <a:r>
              <a:rPr dirty="0" spc="35"/>
              <a:t> </a:t>
            </a:r>
            <a:r>
              <a:rPr dirty="0"/>
              <a:t>LLP,</a:t>
            </a:r>
            <a:r>
              <a:rPr dirty="0" spc="50"/>
              <a:t> </a:t>
            </a:r>
            <a:r>
              <a:rPr dirty="0"/>
              <a:t>an</a:t>
            </a:r>
            <a:r>
              <a:rPr dirty="0" spc="55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0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80"/>
              <a:t> </a:t>
            </a:r>
            <a:r>
              <a:rPr dirty="0"/>
              <a:t>and</a:t>
            </a:r>
            <a:r>
              <a:rPr dirty="0" spc="55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75"/>
              <a:t> </a:t>
            </a:r>
            <a:r>
              <a:rPr dirty="0"/>
              <a:t>firm</a:t>
            </a:r>
            <a:r>
              <a:rPr dirty="0" spc="55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/>
              <a:t>organization</a:t>
            </a:r>
            <a:r>
              <a:rPr dirty="0" spc="7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5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0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70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5"/>
              <a:t> </a:t>
            </a:r>
            <a:r>
              <a:rPr dirty="0"/>
              <a:t>reserved.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60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5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70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5"/>
              <a:t> </a:t>
            </a:r>
            <a:r>
              <a:rPr dirty="0" spc="-10"/>
              <a:t>organization.</a:t>
            </a:r>
          </a:p>
        </p:txBody>
      </p:sp>
      <p:sp>
        <p:nvSpPr>
          <p:cNvPr id="38" name="object 3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fld id="{81D60167-4931-47E6-BA6A-407CBD079E47}" type="slidenum">
              <a:rPr dirty="0" spc="-50"/>
              <a:t>7</a:t>
            </a:fld>
          </a:p>
        </p:txBody>
      </p:sp>
      <p:sp>
        <p:nvSpPr>
          <p:cNvPr id="39" name="object 3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9411970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340"/>
              <a:t>03</a:t>
            </a:r>
            <a:r>
              <a:rPr dirty="0" sz="4600" spc="-130"/>
              <a:t> </a:t>
            </a:r>
            <a:r>
              <a:rPr dirty="0" sz="4600" spc="-420"/>
              <a:t>Investment</a:t>
            </a:r>
            <a:r>
              <a:rPr dirty="0" sz="4600" spc="-585"/>
              <a:t> </a:t>
            </a:r>
            <a:r>
              <a:rPr dirty="0" sz="4600" spc="-509"/>
              <a:t>Income</a:t>
            </a:r>
            <a:r>
              <a:rPr dirty="0" sz="4600" spc="-590"/>
              <a:t> </a:t>
            </a:r>
            <a:r>
              <a:rPr dirty="0" sz="4600" spc="-355"/>
              <a:t>for</a:t>
            </a:r>
            <a:r>
              <a:rPr dirty="0" sz="4600" spc="-585"/>
              <a:t> </a:t>
            </a:r>
            <a:r>
              <a:rPr dirty="0" sz="4600" spc="-1015"/>
              <a:t>FONOM</a:t>
            </a:r>
            <a:r>
              <a:rPr dirty="0" sz="4600" spc="-590"/>
              <a:t> </a:t>
            </a:r>
            <a:r>
              <a:rPr dirty="0" sz="4600" spc="-430"/>
              <a:t>Municipalities</a:t>
            </a:r>
            <a:r>
              <a:rPr dirty="0" sz="4600" spc="-585"/>
              <a:t> </a:t>
            </a:r>
            <a:r>
              <a:rPr dirty="0" sz="4600" spc="-340"/>
              <a:t>(2023)</a:t>
            </a:r>
            <a:endParaRPr sz="4600"/>
          </a:p>
        </p:txBody>
      </p:sp>
      <p:sp>
        <p:nvSpPr>
          <p:cNvPr id="34" name="object 34" descr=""/>
          <p:cNvSpPr txBox="1"/>
          <p:nvPr/>
        </p:nvSpPr>
        <p:spPr>
          <a:xfrm>
            <a:off x="3658361" y="1797050"/>
            <a:ext cx="5496560" cy="257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835">
              <a:lnSpc>
                <a:spcPct val="100000"/>
              </a:lnSpc>
              <a:spcBef>
                <a:spcPts val="100"/>
              </a:spcBef>
            </a:pP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Investment</a:t>
            </a:r>
            <a:r>
              <a:rPr dirty="0" sz="10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income</a:t>
            </a:r>
            <a:r>
              <a:rPr dirty="0" sz="10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0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5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percentage</a:t>
            </a:r>
            <a:r>
              <a:rPr dirty="0" sz="10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dirty="0" sz="105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municipal</a:t>
            </a:r>
            <a:r>
              <a:rPr dirty="0" sz="10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revenue</a:t>
            </a:r>
            <a:endParaRPr sz="1050">
              <a:latin typeface="Arial"/>
              <a:cs typeface="Arial"/>
            </a:endParaRPr>
          </a:p>
          <a:p>
            <a:pPr marL="171450">
              <a:lnSpc>
                <a:spcPct val="100000"/>
              </a:lnSpc>
              <a:spcBef>
                <a:spcPts val="1085"/>
              </a:spcBef>
            </a:pPr>
            <a:r>
              <a:rPr dirty="0" sz="1050" spc="-25">
                <a:solidFill>
                  <a:srgbClr val="6AA1FF"/>
                </a:solidFill>
                <a:latin typeface="Arial"/>
                <a:cs typeface="Arial"/>
              </a:rPr>
              <a:t>10%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050">
              <a:latin typeface="Arial"/>
              <a:cs typeface="Arial"/>
            </a:endParaRPr>
          </a:p>
          <a:p>
            <a:pPr marL="245745">
              <a:lnSpc>
                <a:spcPct val="100000"/>
              </a:lnSpc>
            </a:pPr>
            <a:r>
              <a:rPr dirty="0" sz="1050" spc="-25">
                <a:solidFill>
                  <a:srgbClr val="6AA1FF"/>
                </a:solidFill>
                <a:latin typeface="Arial"/>
                <a:cs typeface="Arial"/>
              </a:rPr>
              <a:t>8%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050">
              <a:latin typeface="Arial"/>
              <a:cs typeface="Arial"/>
            </a:endParaRPr>
          </a:p>
          <a:p>
            <a:pPr marL="245745">
              <a:lnSpc>
                <a:spcPct val="100000"/>
              </a:lnSpc>
            </a:pPr>
            <a:r>
              <a:rPr dirty="0" sz="1050" spc="-25">
                <a:solidFill>
                  <a:srgbClr val="6AA1FF"/>
                </a:solidFill>
                <a:latin typeface="Arial"/>
                <a:cs typeface="Arial"/>
              </a:rPr>
              <a:t>6%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050">
              <a:latin typeface="Arial"/>
              <a:cs typeface="Arial"/>
            </a:endParaRPr>
          </a:p>
          <a:p>
            <a:pPr marL="245745">
              <a:lnSpc>
                <a:spcPct val="100000"/>
              </a:lnSpc>
            </a:pPr>
            <a:r>
              <a:rPr dirty="0" sz="1050" spc="-25">
                <a:solidFill>
                  <a:srgbClr val="6AA1FF"/>
                </a:solidFill>
                <a:latin typeface="Arial"/>
                <a:cs typeface="Arial"/>
              </a:rPr>
              <a:t>4%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050">
              <a:latin typeface="Arial"/>
              <a:cs typeface="Arial"/>
            </a:endParaRPr>
          </a:p>
          <a:p>
            <a:pPr marL="245745">
              <a:lnSpc>
                <a:spcPct val="100000"/>
              </a:lnSpc>
            </a:pPr>
            <a:r>
              <a:rPr dirty="0" sz="1050" spc="-25">
                <a:solidFill>
                  <a:srgbClr val="6AA1FF"/>
                </a:solidFill>
                <a:latin typeface="Arial"/>
                <a:cs typeface="Arial"/>
              </a:rPr>
              <a:t>2%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050">
              <a:latin typeface="Arial"/>
              <a:cs typeface="Arial"/>
            </a:endParaRPr>
          </a:p>
          <a:p>
            <a:pPr marL="245745">
              <a:lnSpc>
                <a:spcPct val="100000"/>
              </a:lnSpc>
            </a:pPr>
            <a:r>
              <a:rPr dirty="0" sz="1050" spc="-25">
                <a:solidFill>
                  <a:srgbClr val="6AA1FF"/>
                </a:solidFill>
                <a:latin typeface="Arial"/>
                <a:cs typeface="Arial"/>
              </a:rPr>
              <a:t>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041653" y="4693920"/>
            <a:ext cx="2445385" cy="1763395"/>
          </a:xfrm>
          <a:prstGeom prst="rect">
            <a:avLst/>
          </a:prstGeom>
          <a:solidFill>
            <a:srgbClr val="0B223B"/>
          </a:solidFill>
        </p:spPr>
        <p:txBody>
          <a:bodyPr wrap="square" lIns="0" tIns="635" rIns="0" bIns="0" rtlCol="0" vert="horz">
            <a:spAutoFit/>
          </a:bodyPr>
          <a:lstStyle/>
          <a:p>
            <a:pPr marL="734695">
              <a:lnSpc>
                <a:spcPct val="100000"/>
              </a:lnSpc>
              <a:spcBef>
                <a:spcPts val="5"/>
              </a:spcBef>
            </a:pPr>
            <a:r>
              <a:rPr dirty="0" sz="4200" spc="-445" b="1">
                <a:solidFill>
                  <a:srgbClr val="FFFFFF"/>
                </a:solidFill>
                <a:latin typeface="Arial Narrow"/>
                <a:cs typeface="Arial Narrow"/>
              </a:rPr>
              <a:t>49.7%</a:t>
            </a:r>
            <a:endParaRPr sz="4200">
              <a:latin typeface="Arial Narrow"/>
              <a:cs typeface="Arial Narrow"/>
            </a:endParaRPr>
          </a:p>
          <a:p>
            <a:pPr algn="ctr" marL="194310" marR="96520">
              <a:lnSpc>
                <a:spcPct val="112300"/>
              </a:lnSpc>
              <a:spcBef>
                <a:spcPts val="490"/>
              </a:spcBef>
            </a:pP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Taxation revenue</a:t>
            </a:r>
            <a:r>
              <a:rPr dirty="0" sz="18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5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percentage</a:t>
            </a:r>
            <a:r>
              <a:rPr dirty="0" sz="18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5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dirty="0" sz="185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revenue</a:t>
            </a:r>
            <a:endParaRPr sz="18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401040" y="2929382"/>
            <a:ext cx="2826385" cy="2265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2023,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FONOM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municipalities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reported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$1.94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billion</a:t>
            </a:r>
            <a:r>
              <a:rPr dirty="0" sz="2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municipal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revenues,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investment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income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amounting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$39.1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million</a:t>
            </a:r>
            <a:r>
              <a:rPr dirty="0" sz="2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amount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1D48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53846" y="6866381"/>
            <a:ext cx="509270" cy="204470"/>
          </a:xfrm>
          <a:custGeom>
            <a:avLst/>
            <a:gdLst/>
            <a:ahLst/>
            <a:cxnLst/>
            <a:rect l="l" t="t" r="r" b="b"/>
            <a:pathLst>
              <a:path w="509269" h="204470">
                <a:moveTo>
                  <a:pt x="509016" y="159258"/>
                </a:moveTo>
                <a:lnTo>
                  <a:pt x="509016" y="0"/>
                </a:lnTo>
                <a:lnTo>
                  <a:pt x="395478" y="0"/>
                </a:lnTo>
                <a:lnTo>
                  <a:pt x="395478" y="102108"/>
                </a:lnTo>
                <a:lnTo>
                  <a:pt x="392430" y="104394"/>
                </a:lnTo>
                <a:lnTo>
                  <a:pt x="389382" y="107442"/>
                </a:lnTo>
                <a:lnTo>
                  <a:pt x="386334" y="111252"/>
                </a:lnTo>
                <a:lnTo>
                  <a:pt x="386334" y="0"/>
                </a:lnTo>
                <a:lnTo>
                  <a:pt x="273558" y="0"/>
                </a:lnTo>
                <a:lnTo>
                  <a:pt x="273558" y="92964"/>
                </a:lnTo>
                <a:lnTo>
                  <a:pt x="264414" y="92964"/>
                </a:lnTo>
                <a:lnTo>
                  <a:pt x="264414" y="0"/>
                </a:lnTo>
                <a:lnTo>
                  <a:pt x="150876" y="0"/>
                </a:lnTo>
                <a:lnTo>
                  <a:pt x="150876" y="92964"/>
                </a:lnTo>
                <a:lnTo>
                  <a:pt x="141732" y="92964"/>
                </a:lnTo>
                <a:lnTo>
                  <a:pt x="141732" y="0"/>
                </a:lnTo>
                <a:lnTo>
                  <a:pt x="28956" y="0"/>
                </a:lnTo>
                <a:lnTo>
                  <a:pt x="28956" y="105918"/>
                </a:lnTo>
                <a:lnTo>
                  <a:pt x="0" y="201930"/>
                </a:lnTo>
                <a:lnTo>
                  <a:pt x="25146" y="201930"/>
                </a:lnTo>
                <a:lnTo>
                  <a:pt x="32765" y="176828"/>
                </a:lnTo>
                <a:lnTo>
                  <a:pt x="32765" y="3810"/>
                </a:lnTo>
                <a:lnTo>
                  <a:pt x="137922" y="3810"/>
                </a:lnTo>
                <a:lnTo>
                  <a:pt x="137922" y="189603"/>
                </a:lnTo>
                <a:lnTo>
                  <a:pt x="147066" y="160020"/>
                </a:lnTo>
                <a:lnTo>
                  <a:pt x="153162" y="160020"/>
                </a:lnTo>
                <a:lnTo>
                  <a:pt x="153162" y="140970"/>
                </a:lnTo>
                <a:lnTo>
                  <a:pt x="154686" y="135255"/>
                </a:lnTo>
                <a:lnTo>
                  <a:pt x="154686" y="3810"/>
                </a:lnTo>
                <a:lnTo>
                  <a:pt x="259842" y="3810"/>
                </a:lnTo>
                <a:lnTo>
                  <a:pt x="259842" y="201930"/>
                </a:lnTo>
                <a:lnTo>
                  <a:pt x="277368" y="201930"/>
                </a:lnTo>
                <a:lnTo>
                  <a:pt x="277368" y="3810"/>
                </a:lnTo>
                <a:lnTo>
                  <a:pt x="382524" y="3810"/>
                </a:lnTo>
                <a:lnTo>
                  <a:pt x="382524" y="195864"/>
                </a:lnTo>
                <a:lnTo>
                  <a:pt x="386810" y="198751"/>
                </a:lnTo>
                <a:lnTo>
                  <a:pt x="396811" y="202215"/>
                </a:lnTo>
                <a:lnTo>
                  <a:pt x="399288" y="202602"/>
                </a:lnTo>
                <a:lnTo>
                  <a:pt x="399288" y="159258"/>
                </a:lnTo>
                <a:lnTo>
                  <a:pt x="400050" y="159258"/>
                </a:lnTo>
                <a:lnTo>
                  <a:pt x="400050" y="3810"/>
                </a:lnTo>
                <a:lnTo>
                  <a:pt x="505206" y="3810"/>
                </a:lnTo>
                <a:lnTo>
                  <a:pt x="505206" y="159258"/>
                </a:lnTo>
                <a:lnTo>
                  <a:pt x="509016" y="159258"/>
                </a:lnTo>
                <a:close/>
              </a:path>
              <a:path w="509269" h="204470">
                <a:moveTo>
                  <a:pt x="57912" y="92964"/>
                </a:moveTo>
                <a:lnTo>
                  <a:pt x="32765" y="92964"/>
                </a:lnTo>
                <a:lnTo>
                  <a:pt x="32765" y="176828"/>
                </a:lnTo>
                <a:lnTo>
                  <a:pt x="38100" y="159258"/>
                </a:lnTo>
                <a:lnTo>
                  <a:pt x="41148" y="159258"/>
                </a:lnTo>
                <a:lnTo>
                  <a:pt x="44196" y="165354"/>
                </a:lnTo>
                <a:lnTo>
                  <a:pt x="44196" y="137922"/>
                </a:lnTo>
                <a:lnTo>
                  <a:pt x="57912" y="92964"/>
                </a:lnTo>
                <a:close/>
              </a:path>
              <a:path w="509269" h="204470">
                <a:moveTo>
                  <a:pt x="120396" y="92964"/>
                </a:moveTo>
                <a:lnTo>
                  <a:pt x="86106" y="92964"/>
                </a:lnTo>
                <a:lnTo>
                  <a:pt x="44196" y="137922"/>
                </a:lnTo>
                <a:lnTo>
                  <a:pt x="44196" y="165354"/>
                </a:lnTo>
                <a:lnTo>
                  <a:pt x="62484" y="201930"/>
                </a:lnTo>
                <a:lnTo>
                  <a:pt x="67056" y="201930"/>
                </a:lnTo>
                <a:lnTo>
                  <a:pt x="67056" y="147828"/>
                </a:lnTo>
                <a:lnTo>
                  <a:pt x="120396" y="92964"/>
                </a:lnTo>
                <a:close/>
              </a:path>
              <a:path w="509269" h="204470">
                <a:moveTo>
                  <a:pt x="137922" y="189603"/>
                </a:moveTo>
                <a:lnTo>
                  <a:pt x="137922" y="98298"/>
                </a:lnTo>
                <a:lnTo>
                  <a:pt x="136398" y="103632"/>
                </a:lnTo>
                <a:lnTo>
                  <a:pt x="121158" y="153924"/>
                </a:lnTo>
                <a:lnTo>
                  <a:pt x="120396" y="155448"/>
                </a:lnTo>
                <a:lnTo>
                  <a:pt x="70865" y="155448"/>
                </a:lnTo>
                <a:lnTo>
                  <a:pt x="67056" y="147828"/>
                </a:lnTo>
                <a:lnTo>
                  <a:pt x="67056" y="201930"/>
                </a:lnTo>
                <a:lnTo>
                  <a:pt x="73151" y="201930"/>
                </a:lnTo>
                <a:lnTo>
                  <a:pt x="73151" y="159258"/>
                </a:lnTo>
                <a:lnTo>
                  <a:pt x="118872" y="159258"/>
                </a:lnTo>
                <a:lnTo>
                  <a:pt x="118872" y="201930"/>
                </a:lnTo>
                <a:lnTo>
                  <a:pt x="134112" y="201930"/>
                </a:lnTo>
                <a:lnTo>
                  <a:pt x="137922" y="189603"/>
                </a:lnTo>
                <a:close/>
              </a:path>
              <a:path w="509269" h="204470">
                <a:moveTo>
                  <a:pt x="93726" y="201930"/>
                </a:moveTo>
                <a:lnTo>
                  <a:pt x="73151" y="159258"/>
                </a:lnTo>
                <a:lnTo>
                  <a:pt x="73151" y="201930"/>
                </a:lnTo>
                <a:lnTo>
                  <a:pt x="93726" y="201930"/>
                </a:lnTo>
                <a:close/>
              </a:path>
              <a:path w="509269" h="204470">
                <a:moveTo>
                  <a:pt x="118872" y="201930"/>
                </a:moveTo>
                <a:lnTo>
                  <a:pt x="118872" y="159258"/>
                </a:lnTo>
                <a:lnTo>
                  <a:pt x="106680" y="201930"/>
                </a:lnTo>
                <a:lnTo>
                  <a:pt x="118872" y="201930"/>
                </a:lnTo>
                <a:close/>
              </a:path>
              <a:path w="509269" h="204470">
                <a:moveTo>
                  <a:pt x="188976" y="155049"/>
                </a:moveTo>
                <a:lnTo>
                  <a:pt x="188976" y="119634"/>
                </a:lnTo>
                <a:lnTo>
                  <a:pt x="186690" y="124968"/>
                </a:lnTo>
                <a:lnTo>
                  <a:pt x="184130" y="131433"/>
                </a:lnTo>
                <a:lnTo>
                  <a:pt x="180498" y="136112"/>
                </a:lnTo>
                <a:lnTo>
                  <a:pt x="175009" y="139219"/>
                </a:lnTo>
                <a:lnTo>
                  <a:pt x="166878" y="140970"/>
                </a:lnTo>
                <a:lnTo>
                  <a:pt x="153162" y="140970"/>
                </a:lnTo>
                <a:lnTo>
                  <a:pt x="153162" y="159258"/>
                </a:lnTo>
                <a:lnTo>
                  <a:pt x="188214" y="159258"/>
                </a:lnTo>
                <a:lnTo>
                  <a:pt x="188214" y="155448"/>
                </a:lnTo>
                <a:lnTo>
                  <a:pt x="188976" y="155049"/>
                </a:lnTo>
                <a:close/>
              </a:path>
              <a:path w="509269" h="204470">
                <a:moveTo>
                  <a:pt x="214372" y="117407"/>
                </a:moveTo>
                <a:lnTo>
                  <a:pt x="188976" y="93223"/>
                </a:lnTo>
                <a:lnTo>
                  <a:pt x="188214" y="93170"/>
                </a:lnTo>
                <a:lnTo>
                  <a:pt x="186690" y="93063"/>
                </a:lnTo>
                <a:lnTo>
                  <a:pt x="154686" y="92964"/>
                </a:lnTo>
                <a:lnTo>
                  <a:pt x="154686" y="135255"/>
                </a:lnTo>
                <a:lnTo>
                  <a:pt x="156210" y="129540"/>
                </a:lnTo>
                <a:lnTo>
                  <a:pt x="157734" y="123444"/>
                </a:lnTo>
                <a:lnTo>
                  <a:pt x="161544" y="110490"/>
                </a:lnTo>
                <a:lnTo>
                  <a:pt x="185166" y="110490"/>
                </a:lnTo>
                <a:lnTo>
                  <a:pt x="187452" y="113538"/>
                </a:lnTo>
                <a:lnTo>
                  <a:pt x="188976" y="115824"/>
                </a:lnTo>
                <a:lnTo>
                  <a:pt x="188976" y="155049"/>
                </a:lnTo>
                <a:lnTo>
                  <a:pt x="197500" y="150590"/>
                </a:lnTo>
                <a:lnTo>
                  <a:pt x="204787" y="144018"/>
                </a:lnTo>
                <a:lnTo>
                  <a:pt x="210073" y="135731"/>
                </a:lnTo>
                <a:lnTo>
                  <a:pt x="213360" y="125730"/>
                </a:lnTo>
                <a:lnTo>
                  <a:pt x="214372" y="117407"/>
                </a:lnTo>
                <a:close/>
              </a:path>
              <a:path w="509269" h="204470">
                <a:moveTo>
                  <a:pt x="259842" y="201930"/>
                </a:moveTo>
                <a:lnTo>
                  <a:pt x="259842" y="92964"/>
                </a:lnTo>
                <a:lnTo>
                  <a:pt x="233934" y="92964"/>
                </a:lnTo>
                <a:lnTo>
                  <a:pt x="215646" y="155448"/>
                </a:lnTo>
                <a:lnTo>
                  <a:pt x="188214" y="155448"/>
                </a:lnTo>
                <a:lnTo>
                  <a:pt x="188214" y="159258"/>
                </a:lnTo>
                <a:lnTo>
                  <a:pt x="214026" y="159258"/>
                </a:lnTo>
                <a:lnTo>
                  <a:pt x="214026" y="201930"/>
                </a:lnTo>
                <a:lnTo>
                  <a:pt x="230124" y="201930"/>
                </a:lnTo>
                <a:lnTo>
                  <a:pt x="242316" y="159258"/>
                </a:lnTo>
                <a:lnTo>
                  <a:pt x="243078" y="159258"/>
                </a:lnTo>
                <a:lnTo>
                  <a:pt x="243078" y="155448"/>
                </a:lnTo>
                <a:lnTo>
                  <a:pt x="254508" y="116586"/>
                </a:lnTo>
                <a:lnTo>
                  <a:pt x="254508" y="159258"/>
                </a:lnTo>
                <a:lnTo>
                  <a:pt x="255270" y="201930"/>
                </a:lnTo>
                <a:lnTo>
                  <a:pt x="259842" y="201930"/>
                </a:lnTo>
                <a:close/>
              </a:path>
              <a:path w="509269" h="204470">
                <a:moveTo>
                  <a:pt x="214026" y="201930"/>
                </a:moveTo>
                <a:lnTo>
                  <a:pt x="214026" y="159591"/>
                </a:lnTo>
                <a:lnTo>
                  <a:pt x="201930" y="201930"/>
                </a:lnTo>
                <a:lnTo>
                  <a:pt x="214026" y="201930"/>
                </a:lnTo>
                <a:close/>
              </a:path>
              <a:path w="509269" h="204470">
                <a:moveTo>
                  <a:pt x="254508" y="159258"/>
                </a:moveTo>
                <a:lnTo>
                  <a:pt x="254508" y="155448"/>
                </a:lnTo>
                <a:lnTo>
                  <a:pt x="243078" y="155448"/>
                </a:lnTo>
                <a:lnTo>
                  <a:pt x="243078" y="159258"/>
                </a:lnTo>
                <a:lnTo>
                  <a:pt x="254508" y="159258"/>
                </a:lnTo>
                <a:close/>
              </a:path>
              <a:path w="509269" h="204470">
                <a:moveTo>
                  <a:pt x="364236" y="92964"/>
                </a:moveTo>
                <a:lnTo>
                  <a:pt x="320040" y="92964"/>
                </a:lnTo>
                <a:lnTo>
                  <a:pt x="280416" y="155448"/>
                </a:lnTo>
                <a:lnTo>
                  <a:pt x="277368" y="155448"/>
                </a:lnTo>
                <a:lnTo>
                  <a:pt x="277368" y="201930"/>
                </a:lnTo>
                <a:lnTo>
                  <a:pt x="278130" y="201930"/>
                </a:lnTo>
                <a:lnTo>
                  <a:pt x="305562" y="159258"/>
                </a:lnTo>
                <a:lnTo>
                  <a:pt x="307848" y="159258"/>
                </a:lnTo>
                <a:lnTo>
                  <a:pt x="307848" y="155448"/>
                </a:lnTo>
                <a:lnTo>
                  <a:pt x="331470" y="118110"/>
                </a:lnTo>
                <a:lnTo>
                  <a:pt x="331470" y="201930"/>
                </a:lnTo>
                <a:lnTo>
                  <a:pt x="341376" y="201930"/>
                </a:lnTo>
                <a:lnTo>
                  <a:pt x="350520" y="159258"/>
                </a:lnTo>
                <a:lnTo>
                  <a:pt x="351282" y="159258"/>
                </a:lnTo>
                <a:lnTo>
                  <a:pt x="351282" y="155448"/>
                </a:lnTo>
                <a:lnTo>
                  <a:pt x="364236" y="92964"/>
                </a:lnTo>
                <a:close/>
              </a:path>
              <a:path w="509269" h="204470">
                <a:moveTo>
                  <a:pt x="331470" y="201930"/>
                </a:moveTo>
                <a:lnTo>
                  <a:pt x="331470" y="118110"/>
                </a:lnTo>
                <a:lnTo>
                  <a:pt x="323850" y="155448"/>
                </a:lnTo>
                <a:lnTo>
                  <a:pt x="307848" y="155448"/>
                </a:lnTo>
                <a:lnTo>
                  <a:pt x="307848" y="159258"/>
                </a:lnTo>
                <a:lnTo>
                  <a:pt x="323088" y="159258"/>
                </a:lnTo>
                <a:lnTo>
                  <a:pt x="323088" y="201930"/>
                </a:lnTo>
                <a:lnTo>
                  <a:pt x="331470" y="201930"/>
                </a:lnTo>
                <a:close/>
              </a:path>
              <a:path w="509269" h="204470">
                <a:moveTo>
                  <a:pt x="323088" y="201930"/>
                </a:moveTo>
                <a:lnTo>
                  <a:pt x="323088" y="159258"/>
                </a:lnTo>
                <a:lnTo>
                  <a:pt x="313944" y="201930"/>
                </a:lnTo>
                <a:lnTo>
                  <a:pt x="323088" y="201930"/>
                </a:lnTo>
                <a:close/>
              </a:path>
              <a:path w="509269" h="204470">
                <a:moveTo>
                  <a:pt x="382524" y="195864"/>
                </a:moveTo>
                <a:lnTo>
                  <a:pt x="382524" y="116586"/>
                </a:lnTo>
                <a:lnTo>
                  <a:pt x="377797" y="123586"/>
                </a:lnTo>
                <a:lnTo>
                  <a:pt x="373856" y="130873"/>
                </a:lnTo>
                <a:lnTo>
                  <a:pt x="370629" y="138445"/>
                </a:lnTo>
                <a:lnTo>
                  <a:pt x="368046" y="146304"/>
                </a:lnTo>
                <a:lnTo>
                  <a:pt x="367284" y="149352"/>
                </a:lnTo>
                <a:lnTo>
                  <a:pt x="367284" y="152400"/>
                </a:lnTo>
                <a:lnTo>
                  <a:pt x="366522" y="155448"/>
                </a:lnTo>
                <a:lnTo>
                  <a:pt x="351282" y="155448"/>
                </a:lnTo>
                <a:lnTo>
                  <a:pt x="351282" y="159258"/>
                </a:lnTo>
                <a:lnTo>
                  <a:pt x="366522" y="159258"/>
                </a:lnTo>
                <a:lnTo>
                  <a:pt x="366700" y="169104"/>
                </a:lnTo>
                <a:lnTo>
                  <a:pt x="368522" y="178022"/>
                </a:lnTo>
                <a:lnTo>
                  <a:pt x="372201" y="185939"/>
                </a:lnTo>
                <a:lnTo>
                  <a:pt x="377952" y="192786"/>
                </a:lnTo>
                <a:lnTo>
                  <a:pt x="382524" y="195864"/>
                </a:lnTo>
                <a:close/>
              </a:path>
              <a:path w="509269" h="204470">
                <a:moveTo>
                  <a:pt x="448056" y="201774"/>
                </a:moveTo>
                <a:lnTo>
                  <a:pt x="448056" y="159258"/>
                </a:lnTo>
                <a:lnTo>
                  <a:pt x="442626" y="181750"/>
                </a:lnTo>
                <a:lnTo>
                  <a:pt x="442626" y="181369"/>
                </a:lnTo>
                <a:lnTo>
                  <a:pt x="437388" y="182118"/>
                </a:lnTo>
                <a:lnTo>
                  <a:pt x="431292" y="182880"/>
                </a:lnTo>
                <a:lnTo>
                  <a:pt x="425196" y="182880"/>
                </a:lnTo>
                <a:lnTo>
                  <a:pt x="414718" y="181546"/>
                </a:lnTo>
                <a:lnTo>
                  <a:pt x="406527" y="177355"/>
                </a:lnTo>
                <a:lnTo>
                  <a:pt x="401193" y="170021"/>
                </a:lnTo>
                <a:lnTo>
                  <a:pt x="399288" y="159258"/>
                </a:lnTo>
                <a:lnTo>
                  <a:pt x="399288" y="202602"/>
                </a:lnTo>
                <a:lnTo>
                  <a:pt x="405812" y="203622"/>
                </a:lnTo>
                <a:lnTo>
                  <a:pt x="406527" y="203733"/>
                </a:lnTo>
                <a:lnTo>
                  <a:pt x="407098" y="203823"/>
                </a:lnTo>
                <a:lnTo>
                  <a:pt x="411920" y="204018"/>
                </a:lnTo>
                <a:lnTo>
                  <a:pt x="414718" y="204131"/>
                </a:lnTo>
                <a:lnTo>
                  <a:pt x="416814" y="204216"/>
                </a:lnTo>
                <a:lnTo>
                  <a:pt x="429768" y="203801"/>
                </a:lnTo>
                <a:lnTo>
                  <a:pt x="442626" y="202596"/>
                </a:lnTo>
                <a:lnTo>
                  <a:pt x="448056" y="201774"/>
                </a:lnTo>
                <a:close/>
              </a:path>
              <a:path w="509269" h="204470">
                <a:moveTo>
                  <a:pt x="489966" y="108204"/>
                </a:moveTo>
                <a:lnTo>
                  <a:pt x="448056" y="86958"/>
                </a:lnTo>
                <a:lnTo>
                  <a:pt x="446532" y="86868"/>
                </a:lnTo>
                <a:lnTo>
                  <a:pt x="439674" y="87199"/>
                </a:lnTo>
                <a:lnTo>
                  <a:pt x="437388" y="87310"/>
                </a:lnTo>
                <a:lnTo>
                  <a:pt x="435947" y="87379"/>
                </a:lnTo>
                <a:lnTo>
                  <a:pt x="424148" y="89249"/>
                </a:lnTo>
                <a:lnTo>
                  <a:pt x="411920" y="92975"/>
                </a:lnTo>
                <a:lnTo>
                  <a:pt x="400050" y="99060"/>
                </a:lnTo>
                <a:lnTo>
                  <a:pt x="400050" y="150114"/>
                </a:lnTo>
                <a:lnTo>
                  <a:pt x="400812" y="147828"/>
                </a:lnTo>
                <a:lnTo>
                  <a:pt x="400812" y="145542"/>
                </a:lnTo>
                <a:lnTo>
                  <a:pt x="405812" y="131992"/>
                </a:lnTo>
                <a:lnTo>
                  <a:pt x="413956" y="120015"/>
                </a:lnTo>
                <a:lnTo>
                  <a:pt x="425196" y="111502"/>
                </a:lnTo>
                <a:lnTo>
                  <a:pt x="429768" y="110443"/>
                </a:lnTo>
                <a:lnTo>
                  <a:pt x="439674" y="108204"/>
                </a:lnTo>
                <a:lnTo>
                  <a:pt x="448056" y="108204"/>
                </a:lnTo>
                <a:lnTo>
                  <a:pt x="456438" y="111252"/>
                </a:lnTo>
                <a:lnTo>
                  <a:pt x="456438" y="123444"/>
                </a:lnTo>
                <a:lnTo>
                  <a:pt x="486918" y="123444"/>
                </a:lnTo>
                <a:lnTo>
                  <a:pt x="487680" y="118110"/>
                </a:lnTo>
                <a:lnTo>
                  <a:pt x="489966" y="108204"/>
                </a:lnTo>
                <a:close/>
              </a:path>
              <a:path w="509269" h="204470">
                <a:moveTo>
                  <a:pt x="483108" y="137922"/>
                </a:moveTo>
                <a:lnTo>
                  <a:pt x="429768" y="137922"/>
                </a:lnTo>
                <a:lnTo>
                  <a:pt x="425196" y="155448"/>
                </a:lnTo>
                <a:lnTo>
                  <a:pt x="400050" y="155448"/>
                </a:lnTo>
                <a:lnTo>
                  <a:pt x="400050" y="159258"/>
                </a:lnTo>
                <a:lnTo>
                  <a:pt x="448056" y="159258"/>
                </a:lnTo>
                <a:lnTo>
                  <a:pt x="448056" y="201774"/>
                </a:lnTo>
                <a:lnTo>
                  <a:pt x="454914" y="200735"/>
                </a:lnTo>
                <a:lnTo>
                  <a:pt x="455283" y="200679"/>
                </a:lnTo>
                <a:lnTo>
                  <a:pt x="467868" y="198120"/>
                </a:lnTo>
                <a:lnTo>
                  <a:pt x="477774" y="159258"/>
                </a:lnTo>
                <a:lnTo>
                  <a:pt x="478536" y="159258"/>
                </a:lnTo>
                <a:lnTo>
                  <a:pt x="478536" y="155448"/>
                </a:lnTo>
                <a:lnTo>
                  <a:pt x="483108" y="137922"/>
                </a:lnTo>
                <a:close/>
              </a:path>
              <a:path w="509269" h="204470">
                <a:moveTo>
                  <a:pt x="456438" y="123444"/>
                </a:moveTo>
                <a:lnTo>
                  <a:pt x="456438" y="111252"/>
                </a:lnTo>
                <a:lnTo>
                  <a:pt x="454914" y="123444"/>
                </a:lnTo>
                <a:lnTo>
                  <a:pt x="456438" y="123444"/>
                </a:lnTo>
                <a:close/>
              </a:path>
              <a:path w="509269" h="204470">
                <a:moveTo>
                  <a:pt x="505206" y="159258"/>
                </a:moveTo>
                <a:lnTo>
                  <a:pt x="505206" y="155448"/>
                </a:lnTo>
                <a:lnTo>
                  <a:pt x="478536" y="155448"/>
                </a:lnTo>
                <a:lnTo>
                  <a:pt x="478536" y="159258"/>
                </a:lnTo>
                <a:lnTo>
                  <a:pt x="505206" y="159258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023874" y="1662938"/>
            <a:ext cx="7677784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Orange</a:t>
            </a:r>
            <a:r>
              <a:rPr dirty="0" sz="2100" spc="-2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County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existed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bankruptcy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protection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on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June</a:t>
            </a:r>
            <a:r>
              <a:rPr dirty="0" sz="2100" spc="-1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12</a:t>
            </a:r>
            <a:r>
              <a:rPr dirty="0" baseline="25793" sz="2100">
                <a:solidFill>
                  <a:srgbClr val="00328D"/>
                </a:solidFill>
                <a:latin typeface="Arial"/>
                <a:cs typeface="Arial"/>
              </a:rPr>
              <a:t>th</a:t>
            </a:r>
            <a:r>
              <a:rPr dirty="0" sz="2100">
                <a:solidFill>
                  <a:srgbClr val="00328D"/>
                </a:solidFill>
                <a:latin typeface="Arial"/>
                <a:cs typeface="Arial"/>
              </a:rPr>
              <a:t>,</a:t>
            </a:r>
            <a:r>
              <a:rPr dirty="0" sz="2100" spc="-20">
                <a:solidFill>
                  <a:srgbClr val="00328D"/>
                </a:solidFill>
                <a:latin typeface="Arial"/>
                <a:cs typeface="Arial"/>
              </a:rPr>
              <a:t> 1996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43900" y="2286761"/>
            <a:ext cx="3401567" cy="1971294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1056894" y="2292095"/>
            <a:ext cx="4762500" cy="1965960"/>
          </a:xfrm>
          <a:custGeom>
            <a:avLst/>
            <a:gdLst/>
            <a:ahLst/>
            <a:cxnLst/>
            <a:rect l="l" t="t" r="r" b="b"/>
            <a:pathLst>
              <a:path w="4762500" h="1965960">
                <a:moveTo>
                  <a:pt x="4762500" y="1965960"/>
                </a:moveTo>
                <a:lnTo>
                  <a:pt x="4762500" y="0"/>
                </a:lnTo>
                <a:lnTo>
                  <a:pt x="0" y="0"/>
                </a:lnTo>
                <a:lnTo>
                  <a:pt x="0" y="1965960"/>
                </a:lnTo>
                <a:lnTo>
                  <a:pt x="4762500" y="1965960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056894" y="2292095"/>
            <a:ext cx="4762500" cy="196596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505"/>
              </a:spcBef>
            </a:pPr>
            <a:r>
              <a:rPr dirty="0" sz="3350" spc="-350" b="1">
                <a:solidFill>
                  <a:srgbClr val="FFFFFF"/>
                </a:solidFill>
                <a:latin typeface="Arial Narrow"/>
                <a:cs typeface="Arial Narrow"/>
              </a:rPr>
              <a:t>Sales</a:t>
            </a:r>
            <a:r>
              <a:rPr dirty="0" sz="3350" spc="-45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350" spc="-400" b="1">
                <a:solidFill>
                  <a:srgbClr val="FFFFFF"/>
                </a:solidFill>
                <a:latin typeface="Arial Narrow"/>
                <a:cs typeface="Arial Narrow"/>
              </a:rPr>
              <a:t>Tax</a:t>
            </a:r>
            <a:r>
              <a:rPr dirty="0" sz="3350" spc="-4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350" spc="-325" b="1">
                <a:solidFill>
                  <a:srgbClr val="FFFFFF"/>
                </a:solidFill>
                <a:latin typeface="Arial Narrow"/>
                <a:cs typeface="Arial Narrow"/>
              </a:rPr>
              <a:t>Increase</a:t>
            </a:r>
            <a:endParaRPr sz="3350">
              <a:latin typeface="Arial Narrow"/>
              <a:cs typeface="Arial Narrow"/>
            </a:endParaRPr>
          </a:p>
          <a:p>
            <a:pPr marL="911860" marR="224790">
              <a:lnSpc>
                <a:spcPct val="101800"/>
              </a:lnSpc>
              <a:spcBef>
                <a:spcPts val="370"/>
              </a:spcBef>
            </a:pP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half-cent</a:t>
            </a:r>
            <a:r>
              <a:rPr dirty="0" sz="16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sales</a:t>
            </a:r>
            <a:r>
              <a:rPr dirty="0" sz="16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tax</a:t>
            </a:r>
            <a:r>
              <a:rPr dirty="0" sz="16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dirty="0" sz="16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proposed</a:t>
            </a:r>
            <a:r>
              <a:rPr dirty="0" sz="16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March</a:t>
            </a:r>
            <a:r>
              <a:rPr dirty="0" sz="165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1995</a:t>
            </a:r>
            <a:r>
              <a:rPr dirty="0" sz="16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dirty="0" sz="165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Arial"/>
                <a:cs typeface="Arial"/>
              </a:rPr>
              <a:t>ultimately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6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rejected</a:t>
            </a:r>
            <a:r>
              <a:rPr dirty="0" sz="16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6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Arial"/>
                <a:cs typeface="Arial"/>
              </a:rPr>
              <a:t>voters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434321" y="4367021"/>
            <a:ext cx="2332990" cy="2120900"/>
          </a:xfrm>
          <a:prstGeom prst="rect">
            <a:avLst/>
          </a:prstGeom>
          <a:solidFill>
            <a:srgbClr val="1D48E1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8315"/>
              </a:lnSpc>
            </a:pPr>
            <a:r>
              <a:rPr dirty="0" sz="7550" spc="-770" b="1">
                <a:solidFill>
                  <a:srgbClr val="ACEAFF"/>
                </a:solidFill>
                <a:latin typeface="Arial Narrow"/>
                <a:cs typeface="Arial Narrow"/>
              </a:rPr>
              <a:t>$880M</a:t>
            </a:r>
            <a:endParaRPr sz="7550">
              <a:latin typeface="Arial Narrow"/>
              <a:cs typeface="Arial Narrow"/>
            </a:endParaRPr>
          </a:p>
          <a:p>
            <a:pPr algn="ctr" marL="295275" marR="287655">
              <a:lnSpc>
                <a:spcPct val="101800"/>
              </a:lnSpc>
              <a:spcBef>
                <a:spcPts val="105"/>
              </a:spcBef>
            </a:pP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r>
              <a:rPr dirty="0" sz="165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issuance</a:t>
            </a:r>
            <a:r>
              <a:rPr dirty="0" sz="165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refinance</a:t>
            </a:r>
            <a:r>
              <a:rPr dirty="0" sz="165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Arial"/>
                <a:cs typeface="Arial"/>
              </a:rPr>
              <a:t>liabilities</a:t>
            </a:r>
            <a:endParaRPr sz="165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923026" y="4367021"/>
            <a:ext cx="3401695" cy="2120900"/>
          </a:xfrm>
          <a:custGeom>
            <a:avLst/>
            <a:gdLst/>
            <a:ahLst/>
            <a:cxnLst/>
            <a:rect l="l" t="t" r="r" b="b"/>
            <a:pathLst>
              <a:path w="3401695" h="2120900">
                <a:moveTo>
                  <a:pt x="3401568" y="2120646"/>
                </a:moveTo>
                <a:lnTo>
                  <a:pt x="3401568" y="0"/>
                </a:lnTo>
                <a:lnTo>
                  <a:pt x="0" y="0"/>
                </a:lnTo>
                <a:lnTo>
                  <a:pt x="0" y="2120646"/>
                </a:lnTo>
                <a:lnTo>
                  <a:pt x="3401568" y="2120646"/>
                </a:lnTo>
                <a:close/>
              </a:path>
            </a:pathLst>
          </a:custGeom>
          <a:solidFill>
            <a:srgbClr val="7112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5923026" y="4367021"/>
            <a:ext cx="3401695" cy="212090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525"/>
              </a:spcBef>
            </a:pPr>
            <a:r>
              <a:rPr dirty="0" sz="3350" spc="-355" b="1">
                <a:solidFill>
                  <a:srgbClr val="FFFFFF"/>
                </a:solidFill>
                <a:latin typeface="Arial Narrow"/>
                <a:cs typeface="Arial Narrow"/>
              </a:rPr>
              <a:t>Diversion</a:t>
            </a:r>
            <a:r>
              <a:rPr dirty="0" sz="3350" spc="-4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350" spc="-265" b="1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dirty="0" sz="3350" spc="-4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350" spc="-375" b="1">
                <a:solidFill>
                  <a:srgbClr val="FFFFFF"/>
                </a:solidFill>
                <a:latin typeface="Arial Narrow"/>
                <a:cs typeface="Arial Narrow"/>
              </a:rPr>
              <a:t>funds</a:t>
            </a:r>
            <a:endParaRPr sz="3350">
              <a:latin typeface="Arial Narrow"/>
              <a:cs typeface="Arial Narrow"/>
            </a:endParaRPr>
          </a:p>
          <a:p>
            <a:pPr marL="911860" marR="264160">
              <a:lnSpc>
                <a:spcPct val="101800"/>
              </a:lnSpc>
              <a:spcBef>
                <a:spcPts val="370"/>
              </a:spcBef>
            </a:pP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Monies</a:t>
            </a:r>
            <a:r>
              <a:rPr dirty="0" sz="165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165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Arial"/>
                <a:cs typeface="Arial"/>
              </a:rPr>
              <a:t>redirected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65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165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uses</a:t>
            </a:r>
            <a:r>
              <a:rPr dirty="0" sz="16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order</a:t>
            </a:r>
            <a:r>
              <a:rPr dirty="0" sz="16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5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dirty="0" sz="165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Arial"/>
                <a:cs typeface="Arial"/>
              </a:rPr>
              <a:t>creditors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050036" y="4367021"/>
            <a:ext cx="4763770" cy="2120900"/>
          </a:xfrm>
          <a:custGeom>
            <a:avLst/>
            <a:gdLst/>
            <a:ahLst/>
            <a:cxnLst/>
            <a:rect l="l" t="t" r="r" b="b"/>
            <a:pathLst>
              <a:path w="4763770" h="2120900">
                <a:moveTo>
                  <a:pt x="4763262" y="2120646"/>
                </a:moveTo>
                <a:lnTo>
                  <a:pt x="4763262" y="0"/>
                </a:lnTo>
                <a:lnTo>
                  <a:pt x="0" y="0"/>
                </a:lnTo>
                <a:lnTo>
                  <a:pt x="0" y="2120646"/>
                </a:lnTo>
                <a:lnTo>
                  <a:pt x="4763262" y="2120646"/>
                </a:lnTo>
                <a:close/>
              </a:path>
            </a:pathLst>
          </a:custGeom>
          <a:solidFill>
            <a:srgbClr val="00B7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050036" y="4367021"/>
            <a:ext cx="4763770" cy="212090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907415">
              <a:lnSpc>
                <a:spcPct val="100000"/>
              </a:lnSpc>
              <a:spcBef>
                <a:spcPts val="500"/>
              </a:spcBef>
            </a:pPr>
            <a:r>
              <a:rPr dirty="0" sz="3350" spc="-310" b="1">
                <a:solidFill>
                  <a:srgbClr val="FFFFFF"/>
                </a:solidFill>
                <a:latin typeface="Arial Narrow"/>
                <a:cs typeface="Arial Narrow"/>
              </a:rPr>
              <a:t>Investment</a:t>
            </a:r>
            <a:r>
              <a:rPr dirty="0" sz="3350" spc="-40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350" spc="-300" b="1">
                <a:solidFill>
                  <a:srgbClr val="FFFFFF"/>
                </a:solidFill>
                <a:latin typeface="Arial Narrow"/>
                <a:cs typeface="Arial Narrow"/>
              </a:rPr>
              <a:t>Settlement</a:t>
            </a:r>
            <a:endParaRPr sz="3350">
              <a:latin typeface="Arial Narrow"/>
              <a:cs typeface="Arial Narrow"/>
            </a:endParaRPr>
          </a:p>
          <a:p>
            <a:pPr marL="907415" marR="288925">
              <a:lnSpc>
                <a:spcPct val="101800"/>
              </a:lnSpc>
              <a:spcBef>
                <a:spcPts val="370"/>
              </a:spcBef>
            </a:pP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Pool</a:t>
            </a:r>
            <a:r>
              <a:rPr dirty="0" sz="16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investors</a:t>
            </a:r>
            <a:r>
              <a:rPr dirty="0" sz="16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dirty="0" sz="165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dirty="0" sz="16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dirty="0" sz="165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dirty="0" sz="165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r>
              <a:rPr dirty="0" sz="165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immediately</a:t>
            </a:r>
            <a:r>
              <a:rPr dirty="0" sz="165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65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65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FFFFFF"/>
                </a:solidFill>
                <a:latin typeface="Arial"/>
                <a:cs typeface="Arial"/>
              </a:rPr>
              <a:t>rest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follow,</a:t>
            </a:r>
            <a:r>
              <a:rPr dirty="0" sz="16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conditional</a:t>
            </a:r>
            <a:r>
              <a:rPr dirty="0" sz="16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upon</a:t>
            </a:r>
            <a:r>
              <a:rPr dirty="0" sz="16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16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Arial"/>
                <a:cs typeface="Arial"/>
              </a:rPr>
              <a:t>lawsuits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dirty="0" sz="16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6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r>
              <a:rPr dirty="0" sz="16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Arial"/>
                <a:cs typeface="Arial"/>
              </a:rPr>
              <a:t>pending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lawsuits</a:t>
            </a:r>
            <a:r>
              <a:rPr dirty="0" sz="165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dirty="0" sz="165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investment</a:t>
            </a:r>
            <a:r>
              <a:rPr dirty="0" sz="165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endParaRPr sz="16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35000" y="490984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7E7E7E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7E7E7E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7E7E7E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7E7E7E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7E7E7E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7E7E7E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7E7E7E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35000" y="620524"/>
            <a:ext cx="5767705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340">
                <a:solidFill>
                  <a:srgbClr val="00328D"/>
                </a:solidFill>
              </a:rPr>
              <a:t>03</a:t>
            </a:r>
            <a:r>
              <a:rPr dirty="0" sz="4600" spc="-130">
                <a:solidFill>
                  <a:srgbClr val="00328D"/>
                </a:solidFill>
              </a:rPr>
              <a:t> </a:t>
            </a:r>
            <a:r>
              <a:rPr dirty="0" sz="4600" spc="-585">
                <a:solidFill>
                  <a:srgbClr val="00328D"/>
                </a:solidFill>
              </a:rPr>
              <a:t>The</a:t>
            </a:r>
            <a:r>
              <a:rPr dirty="0" sz="4600" spc="-590">
                <a:solidFill>
                  <a:srgbClr val="00328D"/>
                </a:solidFill>
              </a:rPr>
              <a:t> </a:t>
            </a:r>
            <a:r>
              <a:rPr dirty="0" sz="4600" spc="-580">
                <a:solidFill>
                  <a:srgbClr val="00328D"/>
                </a:solidFill>
              </a:rPr>
              <a:t>Orange</a:t>
            </a:r>
            <a:r>
              <a:rPr dirty="0" sz="4600" spc="-590">
                <a:solidFill>
                  <a:srgbClr val="00328D"/>
                </a:solidFill>
              </a:rPr>
              <a:t> </a:t>
            </a:r>
            <a:r>
              <a:rPr dirty="0" sz="4600" spc="-570">
                <a:solidFill>
                  <a:srgbClr val="00328D"/>
                </a:solidFill>
              </a:rPr>
              <a:t>County</a:t>
            </a:r>
            <a:r>
              <a:rPr dirty="0" sz="4600" spc="-590">
                <a:solidFill>
                  <a:srgbClr val="00328D"/>
                </a:solidFill>
              </a:rPr>
              <a:t> </a:t>
            </a:r>
            <a:r>
              <a:rPr dirty="0" sz="4600" spc="-484">
                <a:solidFill>
                  <a:srgbClr val="00328D"/>
                </a:solidFill>
              </a:rPr>
              <a:t>Insolvency</a:t>
            </a:r>
            <a:endParaRPr sz="4600"/>
          </a:p>
        </p:txBody>
      </p:sp>
      <p:sp>
        <p:nvSpPr>
          <p:cNvPr id="15" name="object 15" descr=""/>
          <p:cNvSpPr txBox="1"/>
          <p:nvPr/>
        </p:nvSpPr>
        <p:spPr>
          <a:xfrm>
            <a:off x="5923026" y="2286761"/>
            <a:ext cx="2312035" cy="1965960"/>
          </a:xfrm>
          <a:prstGeom prst="rect">
            <a:avLst/>
          </a:prstGeom>
          <a:solidFill>
            <a:srgbClr val="00B7F4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3175">
              <a:lnSpc>
                <a:spcPts val="8320"/>
              </a:lnSpc>
            </a:pPr>
            <a:r>
              <a:rPr dirty="0" sz="7550" spc="-1275" b="1">
                <a:solidFill>
                  <a:srgbClr val="FFFFFF"/>
                </a:solidFill>
                <a:latin typeface="Arial Narrow"/>
                <a:cs typeface="Arial Narrow"/>
              </a:rPr>
              <a:t>$1B</a:t>
            </a:r>
            <a:endParaRPr sz="7550">
              <a:latin typeface="Arial Narrow"/>
              <a:cs typeface="Arial Narrow"/>
            </a:endParaRPr>
          </a:p>
          <a:p>
            <a:pPr algn="ctr" marL="231140" marR="219710">
              <a:lnSpc>
                <a:spcPct val="101800"/>
              </a:lnSpc>
              <a:spcBef>
                <a:spcPts val="105"/>
              </a:spcBef>
            </a:pP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dirty="0" sz="16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dirty="0" sz="16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Arial"/>
                <a:cs typeface="Arial"/>
              </a:rPr>
              <a:t>extension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6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Arial"/>
                <a:cs typeface="Arial"/>
              </a:rPr>
              <a:t>existing bondholders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134617" y="2532888"/>
            <a:ext cx="685800" cy="825500"/>
            <a:chOff x="1134617" y="2532888"/>
            <a:chExt cx="685800" cy="825500"/>
          </a:xfrm>
        </p:grpSpPr>
        <p:sp>
          <p:nvSpPr>
            <p:cNvPr id="17" name="object 17" descr=""/>
            <p:cNvSpPr/>
            <p:nvPr/>
          </p:nvSpPr>
          <p:spPr>
            <a:xfrm>
              <a:off x="1134618" y="2532900"/>
              <a:ext cx="685800" cy="825500"/>
            </a:xfrm>
            <a:custGeom>
              <a:avLst/>
              <a:gdLst/>
              <a:ahLst/>
              <a:cxnLst/>
              <a:rect l="l" t="t" r="r" b="b"/>
              <a:pathLst>
                <a:path w="685800" h="825500">
                  <a:moveTo>
                    <a:pt x="492252" y="358127"/>
                  </a:moveTo>
                  <a:lnTo>
                    <a:pt x="480123" y="318858"/>
                  </a:lnTo>
                  <a:lnTo>
                    <a:pt x="447865" y="263931"/>
                  </a:lnTo>
                  <a:lnTo>
                    <a:pt x="413588" y="214007"/>
                  </a:lnTo>
                  <a:lnTo>
                    <a:pt x="374192" y="177546"/>
                  </a:lnTo>
                  <a:lnTo>
                    <a:pt x="331101" y="159689"/>
                  </a:lnTo>
                  <a:lnTo>
                    <a:pt x="274599" y="138582"/>
                  </a:lnTo>
                  <a:lnTo>
                    <a:pt x="214452" y="117259"/>
                  </a:lnTo>
                  <a:lnTo>
                    <a:pt x="159512" y="98348"/>
                  </a:lnTo>
                  <a:lnTo>
                    <a:pt x="126809" y="87261"/>
                  </a:lnTo>
                  <a:lnTo>
                    <a:pt x="140970" y="37338"/>
                  </a:lnTo>
                  <a:lnTo>
                    <a:pt x="73152" y="1524"/>
                  </a:lnTo>
                  <a:lnTo>
                    <a:pt x="68580" y="0"/>
                  </a:lnTo>
                  <a:lnTo>
                    <a:pt x="64770" y="3048"/>
                  </a:lnTo>
                  <a:lnTo>
                    <a:pt x="61722" y="14478"/>
                  </a:lnTo>
                  <a:lnTo>
                    <a:pt x="64008" y="19812"/>
                  </a:lnTo>
                  <a:lnTo>
                    <a:pt x="68580" y="21336"/>
                  </a:lnTo>
                  <a:lnTo>
                    <a:pt x="121158" y="42672"/>
                  </a:lnTo>
                  <a:lnTo>
                    <a:pt x="54864" y="276606"/>
                  </a:lnTo>
                  <a:lnTo>
                    <a:pt x="6858" y="260604"/>
                  </a:lnTo>
                  <a:lnTo>
                    <a:pt x="2286" y="264414"/>
                  </a:lnTo>
                  <a:lnTo>
                    <a:pt x="1524" y="269748"/>
                  </a:lnTo>
                  <a:lnTo>
                    <a:pt x="0" y="275082"/>
                  </a:lnTo>
                  <a:lnTo>
                    <a:pt x="3048" y="281178"/>
                  </a:lnTo>
                  <a:lnTo>
                    <a:pt x="58674" y="298704"/>
                  </a:lnTo>
                  <a:lnTo>
                    <a:pt x="60198" y="298704"/>
                  </a:lnTo>
                  <a:lnTo>
                    <a:pt x="60960" y="299466"/>
                  </a:lnTo>
                  <a:lnTo>
                    <a:pt x="64008" y="299466"/>
                  </a:lnTo>
                  <a:lnTo>
                    <a:pt x="67818" y="296418"/>
                  </a:lnTo>
                  <a:lnTo>
                    <a:pt x="68580" y="292608"/>
                  </a:lnTo>
                  <a:lnTo>
                    <a:pt x="75730" y="267398"/>
                  </a:lnTo>
                  <a:lnTo>
                    <a:pt x="113969" y="283984"/>
                  </a:lnTo>
                  <a:lnTo>
                    <a:pt x="136855" y="330657"/>
                  </a:lnTo>
                  <a:lnTo>
                    <a:pt x="162306" y="385559"/>
                  </a:lnTo>
                  <a:lnTo>
                    <a:pt x="174802" y="408051"/>
                  </a:lnTo>
                  <a:lnTo>
                    <a:pt x="208381" y="442468"/>
                  </a:lnTo>
                  <a:lnTo>
                    <a:pt x="310019" y="487426"/>
                  </a:lnTo>
                  <a:lnTo>
                    <a:pt x="352513" y="505104"/>
                  </a:lnTo>
                  <a:lnTo>
                    <a:pt x="371856" y="512813"/>
                  </a:lnTo>
                  <a:lnTo>
                    <a:pt x="372402" y="513092"/>
                  </a:lnTo>
                  <a:lnTo>
                    <a:pt x="372618" y="513194"/>
                  </a:lnTo>
                  <a:lnTo>
                    <a:pt x="372808" y="513295"/>
                  </a:lnTo>
                  <a:lnTo>
                    <a:pt x="373380" y="513575"/>
                  </a:lnTo>
                  <a:lnTo>
                    <a:pt x="374904" y="513575"/>
                  </a:lnTo>
                  <a:lnTo>
                    <a:pt x="375666" y="514337"/>
                  </a:lnTo>
                  <a:lnTo>
                    <a:pt x="377952" y="514337"/>
                  </a:lnTo>
                  <a:lnTo>
                    <a:pt x="389382" y="482333"/>
                  </a:lnTo>
                  <a:lnTo>
                    <a:pt x="389382" y="456425"/>
                  </a:lnTo>
                  <a:lnTo>
                    <a:pt x="361569" y="410133"/>
                  </a:lnTo>
                  <a:lnTo>
                    <a:pt x="315468" y="378701"/>
                  </a:lnTo>
                  <a:lnTo>
                    <a:pt x="306324" y="373367"/>
                  </a:lnTo>
                  <a:lnTo>
                    <a:pt x="303834" y="368312"/>
                  </a:lnTo>
                  <a:lnTo>
                    <a:pt x="300697" y="360895"/>
                  </a:lnTo>
                  <a:lnTo>
                    <a:pt x="298284" y="352475"/>
                  </a:lnTo>
                  <a:lnTo>
                    <a:pt x="297942" y="344411"/>
                  </a:lnTo>
                  <a:lnTo>
                    <a:pt x="298704" y="341363"/>
                  </a:lnTo>
                  <a:lnTo>
                    <a:pt x="299466" y="337553"/>
                  </a:lnTo>
                  <a:lnTo>
                    <a:pt x="304800" y="334505"/>
                  </a:lnTo>
                  <a:lnTo>
                    <a:pt x="306324" y="332981"/>
                  </a:lnTo>
                  <a:lnTo>
                    <a:pt x="308610" y="332219"/>
                  </a:lnTo>
                  <a:lnTo>
                    <a:pt x="310019" y="330809"/>
                  </a:lnTo>
                  <a:lnTo>
                    <a:pt x="315468" y="327317"/>
                  </a:lnTo>
                  <a:lnTo>
                    <a:pt x="327279" y="319824"/>
                  </a:lnTo>
                  <a:lnTo>
                    <a:pt x="346036" y="313397"/>
                  </a:lnTo>
                  <a:lnTo>
                    <a:pt x="352513" y="314248"/>
                  </a:lnTo>
                  <a:lnTo>
                    <a:pt x="392430" y="333743"/>
                  </a:lnTo>
                  <a:lnTo>
                    <a:pt x="417385" y="378866"/>
                  </a:lnTo>
                  <a:lnTo>
                    <a:pt x="418338" y="390893"/>
                  </a:lnTo>
                  <a:lnTo>
                    <a:pt x="417576" y="396227"/>
                  </a:lnTo>
                  <a:lnTo>
                    <a:pt x="418338" y="397294"/>
                  </a:lnTo>
                  <a:lnTo>
                    <a:pt x="421386" y="401561"/>
                  </a:lnTo>
                  <a:lnTo>
                    <a:pt x="430530" y="401561"/>
                  </a:lnTo>
                  <a:lnTo>
                    <a:pt x="434340" y="396989"/>
                  </a:lnTo>
                  <a:lnTo>
                    <a:pt x="434340" y="391655"/>
                  </a:lnTo>
                  <a:lnTo>
                    <a:pt x="419011" y="336905"/>
                  </a:lnTo>
                  <a:lnTo>
                    <a:pt x="371640" y="295363"/>
                  </a:lnTo>
                  <a:lnTo>
                    <a:pt x="344805" y="292214"/>
                  </a:lnTo>
                  <a:lnTo>
                    <a:pt x="321957" y="299935"/>
                  </a:lnTo>
                  <a:lnTo>
                    <a:pt x="303276" y="311645"/>
                  </a:lnTo>
                  <a:lnTo>
                    <a:pt x="298704" y="314693"/>
                  </a:lnTo>
                  <a:lnTo>
                    <a:pt x="297180" y="315455"/>
                  </a:lnTo>
                  <a:lnTo>
                    <a:pt x="290398" y="321195"/>
                  </a:lnTo>
                  <a:lnTo>
                    <a:pt x="285838" y="327647"/>
                  </a:lnTo>
                  <a:lnTo>
                    <a:pt x="283133" y="334111"/>
                  </a:lnTo>
                  <a:lnTo>
                    <a:pt x="281940" y="339839"/>
                  </a:lnTo>
                  <a:lnTo>
                    <a:pt x="282130" y="355269"/>
                  </a:lnTo>
                  <a:lnTo>
                    <a:pt x="285838" y="369468"/>
                  </a:lnTo>
                  <a:lnTo>
                    <a:pt x="290830" y="380669"/>
                  </a:lnTo>
                  <a:lnTo>
                    <a:pt x="294894" y="387083"/>
                  </a:lnTo>
                  <a:lnTo>
                    <a:pt x="296418" y="390131"/>
                  </a:lnTo>
                  <a:lnTo>
                    <a:pt x="297942" y="390893"/>
                  </a:lnTo>
                  <a:lnTo>
                    <a:pt x="299466" y="391655"/>
                  </a:lnTo>
                  <a:lnTo>
                    <a:pt x="308610" y="396989"/>
                  </a:lnTo>
                  <a:lnTo>
                    <a:pt x="346036" y="421855"/>
                  </a:lnTo>
                  <a:lnTo>
                    <a:pt x="372618" y="456425"/>
                  </a:lnTo>
                  <a:lnTo>
                    <a:pt x="372808" y="464210"/>
                  </a:lnTo>
                  <a:lnTo>
                    <a:pt x="372808" y="478713"/>
                  </a:lnTo>
                  <a:lnTo>
                    <a:pt x="372402" y="485787"/>
                  </a:lnTo>
                  <a:lnTo>
                    <a:pt x="371856" y="490715"/>
                  </a:lnTo>
                  <a:lnTo>
                    <a:pt x="358546" y="485330"/>
                  </a:lnTo>
                  <a:lnTo>
                    <a:pt x="293090" y="458254"/>
                  </a:lnTo>
                  <a:lnTo>
                    <a:pt x="233934" y="433565"/>
                  </a:lnTo>
                  <a:lnTo>
                    <a:pt x="200787" y="411086"/>
                  </a:lnTo>
                  <a:lnTo>
                    <a:pt x="176784" y="374891"/>
                  </a:lnTo>
                  <a:lnTo>
                    <a:pt x="148285" y="314883"/>
                  </a:lnTo>
                  <a:lnTo>
                    <a:pt x="132295" y="282219"/>
                  </a:lnTo>
                  <a:lnTo>
                    <a:pt x="98679" y="252018"/>
                  </a:lnTo>
                  <a:lnTo>
                    <a:pt x="81419" y="247332"/>
                  </a:lnTo>
                  <a:lnTo>
                    <a:pt x="121285" y="106756"/>
                  </a:lnTo>
                  <a:lnTo>
                    <a:pt x="167614" y="122428"/>
                  </a:lnTo>
                  <a:lnTo>
                    <a:pt x="225399" y="142519"/>
                  </a:lnTo>
                  <a:lnTo>
                    <a:pt x="281838" y="162775"/>
                  </a:lnTo>
                  <a:lnTo>
                    <a:pt x="330873" y="181241"/>
                  </a:lnTo>
                  <a:lnTo>
                    <a:pt x="367360" y="196265"/>
                  </a:lnTo>
                  <a:lnTo>
                    <a:pt x="406692" y="234937"/>
                  </a:lnTo>
                  <a:lnTo>
                    <a:pt x="437007" y="280504"/>
                  </a:lnTo>
                  <a:lnTo>
                    <a:pt x="463880" y="325640"/>
                  </a:lnTo>
                  <a:lnTo>
                    <a:pt x="475488" y="353555"/>
                  </a:lnTo>
                  <a:lnTo>
                    <a:pt x="473964" y="362369"/>
                  </a:lnTo>
                  <a:lnTo>
                    <a:pt x="470725" y="374891"/>
                  </a:lnTo>
                  <a:lnTo>
                    <a:pt x="466051" y="390855"/>
                  </a:lnTo>
                  <a:lnTo>
                    <a:pt x="460248" y="409943"/>
                  </a:lnTo>
                  <a:lnTo>
                    <a:pt x="458724" y="415277"/>
                  </a:lnTo>
                  <a:lnTo>
                    <a:pt x="461010" y="421373"/>
                  </a:lnTo>
                  <a:lnTo>
                    <a:pt x="464820" y="423659"/>
                  </a:lnTo>
                  <a:lnTo>
                    <a:pt x="465582" y="424421"/>
                  </a:lnTo>
                  <a:lnTo>
                    <a:pt x="470916" y="424421"/>
                  </a:lnTo>
                  <a:lnTo>
                    <a:pt x="474726" y="421373"/>
                  </a:lnTo>
                  <a:lnTo>
                    <a:pt x="475488" y="417563"/>
                  </a:lnTo>
                  <a:lnTo>
                    <a:pt x="481634" y="397560"/>
                  </a:lnTo>
                  <a:lnTo>
                    <a:pt x="486435" y="380987"/>
                  </a:lnTo>
                  <a:lnTo>
                    <a:pt x="489953" y="367842"/>
                  </a:lnTo>
                  <a:lnTo>
                    <a:pt x="492252" y="358127"/>
                  </a:lnTo>
                  <a:close/>
                </a:path>
                <a:path w="685800" h="825500">
                  <a:moveTo>
                    <a:pt x="627888" y="661403"/>
                  </a:moveTo>
                  <a:lnTo>
                    <a:pt x="627126" y="656069"/>
                  </a:lnTo>
                  <a:lnTo>
                    <a:pt x="624840" y="653021"/>
                  </a:lnTo>
                  <a:lnTo>
                    <a:pt x="618007" y="640003"/>
                  </a:lnTo>
                  <a:lnTo>
                    <a:pt x="613689" y="625398"/>
                  </a:lnTo>
                  <a:lnTo>
                    <a:pt x="612076" y="609955"/>
                  </a:lnTo>
                  <a:lnTo>
                    <a:pt x="613410" y="594347"/>
                  </a:lnTo>
                  <a:lnTo>
                    <a:pt x="614172" y="589775"/>
                  </a:lnTo>
                  <a:lnTo>
                    <a:pt x="611886" y="585203"/>
                  </a:lnTo>
                  <a:lnTo>
                    <a:pt x="609600" y="582917"/>
                  </a:lnTo>
                  <a:lnTo>
                    <a:pt x="409956" y="432803"/>
                  </a:lnTo>
                  <a:lnTo>
                    <a:pt x="406146" y="429755"/>
                  </a:lnTo>
                  <a:lnTo>
                    <a:pt x="401574" y="432041"/>
                  </a:lnTo>
                  <a:lnTo>
                    <a:pt x="399288" y="436613"/>
                  </a:lnTo>
                  <a:lnTo>
                    <a:pt x="397002" y="441947"/>
                  </a:lnTo>
                  <a:lnTo>
                    <a:pt x="397764" y="448043"/>
                  </a:lnTo>
                  <a:lnTo>
                    <a:pt x="401574" y="451091"/>
                  </a:lnTo>
                  <a:lnTo>
                    <a:pt x="596646" y="597395"/>
                  </a:lnTo>
                  <a:lnTo>
                    <a:pt x="596201" y="614032"/>
                  </a:lnTo>
                  <a:lnTo>
                    <a:pt x="596646" y="617550"/>
                  </a:lnTo>
                  <a:lnTo>
                    <a:pt x="598258" y="630453"/>
                  </a:lnTo>
                  <a:lnTo>
                    <a:pt x="602742" y="646163"/>
                  </a:lnTo>
                  <a:lnTo>
                    <a:pt x="609600" y="660641"/>
                  </a:lnTo>
                  <a:lnTo>
                    <a:pt x="584454" y="713981"/>
                  </a:lnTo>
                  <a:lnTo>
                    <a:pt x="574662" y="713778"/>
                  </a:lnTo>
                  <a:lnTo>
                    <a:pt x="571360" y="713701"/>
                  </a:lnTo>
                  <a:lnTo>
                    <a:pt x="558634" y="716267"/>
                  </a:lnTo>
                  <a:lnTo>
                    <a:pt x="546620" y="721702"/>
                  </a:lnTo>
                  <a:lnTo>
                    <a:pt x="535686" y="729983"/>
                  </a:lnTo>
                  <a:lnTo>
                    <a:pt x="339090" y="582155"/>
                  </a:lnTo>
                  <a:lnTo>
                    <a:pt x="339090" y="564565"/>
                  </a:lnTo>
                  <a:lnTo>
                    <a:pt x="337185" y="549109"/>
                  </a:lnTo>
                  <a:lnTo>
                    <a:pt x="332867" y="533400"/>
                  </a:lnTo>
                  <a:lnTo>
                    <a:pt x="326136" y="518909"/>
                  </a:lnTo>
                  <a:lnTo>
                    <a:pt x="329184" y="512813"/>
                  </a:lnTo>
                  <a:lnTo>
                    <a:pt x="327660" y="506717"/>
                  </a:lnTo>
                  <a:lnTo>
                    <a:pt x="323850" y="503669"/>
                  </a:lnTo>
                  <a:lnTo>
                    <a:pt x="320802" y="500621"/>
                  </a:lnTo>
                  <a:lnTo>
                    <a:pt x="315468" y="502145"/>
                  </a:lnTo>
                  <a:lnTo>
                    <a:pt x="313182" y="506717"/>
                  </a:lnTo>
                  <a:lnTo>
                    <a:pt x="309372" y="515099"/>
                  </a:lnTo>
                  <a:lnTo>
                    <a:pt x="307848" y="518909"/>
                  </a:lnTo>
                  <a:lnTo>
                    <a:pt x="307848" y="523481"/>
                  </a:lnTo>
                  <a:lnTo>
                    <a:pt x="310134" y="527291"/>
                  </a:lnTo>
                  <a:lnTo>
                    <a:pt x="317284" y="540219"/>
                  </a:lnTo>
                  <a:lnTo>
                    <a:pt x="321564" y="554316"/>
                  </a:lnTo>
                  <a:lnTo>
                    <a:pt x="321564" y="553745"/>
                  </a:lnTo>
                  <a:lnTo>
                    <a:pt x="323303" y="570052"/>
                  </a:lnTo>
                  <a:lnTo>
                    <a:pt x="322326" y="585965"/>
                  </a:lnTo>
                  <a:lnTo>
                    <a:pt x="321564" y="590537"/>
                  </a:lnTo>
                  <a:lnTo>
                    <a:pt x="323088" y="594347"/>
                  </a:lnTo>
                  <a:lnTo>
                    <a:pt x="323303" y="594525"/>
                  </a:lnTo>
                  <a:lnTo>
                    <a:pt x="326136" y="596633"/>
                  </a:lnTo>
                  <a:lnTo>
                    <a:pt x="531876" y="752081"/>
                  </a:lnTo>
                  <a:lnTo>
                    <a:pt x="533400" y="753605"/>
                  </a:lnTo>
                  <a:lnTo>
                    <a:pt x="537972" y="753605"/>
                  </a:lnTo>
                  <a:lnTo>
                    <a:pt x="541020" y="750557"/>
                  </a:lnTo>
                  <a:lnTo>
                    <a:pt x="551370" y="741857"/>
                  </a:lnTo>
                  <a:lnTo>
                    <a:pt x="562737" y="736371"/>
                  </a:lnTo>
                  <a:lnTo>
                    <a:pt x="574662" y="734174"/>
                  </a:lnTo>
                  <a:lnTo>
                    <a:pt x="586740" y="735317"/>
                  </a:lnTo>
                  <a:lnTo>
                    <a:pt x="590550" y="736841"/>
                  </a:lnTo>
                  <a:lnTo>
                    <a:pt x="594360" y="734555"/>
                  </a:lnTo>
                  <a:lnTo>
                    <a:pt x="595884" y="730745"/>
                  </a:lnTo>
                  <a:lnTo>
                    <a:pt x="609600" y="700506"/>
                  </a:lnTo>
                  <a:lnTo>
                    <a:pt x="612076" y="695020"/>
                  </a:lnTo>
                  <a:lnTo>
                    <a:pt x="625602" y="665213"/>
                  </a:lnTo>
                  <a:lnTo>
                    <a:pt x="627888" y="661403"/>
                  </a:lnTo>
                  <a:close/>
                </a:path>
                <a:path w="685800" h="825500">
                  <a:moveTo>
                    <a:pt x="685800" y="609587"/>
                  </a:moveTo>
                  <a:lnTo>
                    <a:pt x="684276" y="603491"/>
                  </a:lnTo>
                  <a:lnTo>
                    <a:pt x="680466" y="600443"/>
                  </a:lnTo>
                  <a:lnTo>
                    <a:pt x="357378" y="357365"/>
                  </a:lnTo>
                  <a:lnTo>
                    <a:pt x="353568" y="354317"/>
                  </a:lnTo>
                  <a:lnTo>
                    <a:pt x="348996" y="355841"/>
                  </a:lnTo>
                  <a:lnTo>
                    <a:pt x="346710" y="360413"/>
                  </a:lnTo>
                  <a:lnTo>
                    <a:pt x="344424" y="365747"/>
                  </a:lnTo>
                  <a:lnTo>
                    <a:pt x="345186" y="371843"/>
                  </a:lnTo>
                  <a:lnTo>
                    <a:pt x="348996" y="374891"/>
                  </a:lnTo>
                  <a:lnTo>
                    <a:pt x="664464" y="612635"/>
                  </a:lnTo>
                  <a:lnTo>
                    <a:pt x="578358" y="800849"/>
                  </a:lnTo>
                  <a:lnTo>
                    <a:pt x="270510" y="568439"/>
                  </a:lnTo>
                  <a:lnTo>
                    <a:pt x="297942" y="508241"/>
                  </a:lnTo>
                  <a:lnTo>
                    <a:pt x="300228" y="503669"/>
                  </a:lnTo>
                  <a:lnTo>
                    <a:pt x="298704" y="496811"/>
                  </a:lnTo>
                  <a:lnTo>
                    <a:pt x="291084" y="490715"/>
                  </a:lnTo>
                  <a:lnTo>
                    <a:pt x="285750" y="493001"/>
                  </a:lnTo>
                  <a:lnTo>
                    <a:pt x="283464" y="497573"/>
                  </a:lnTo>
                  <a:lnTo>
                    <a:pt x="252222" y="566915"/>
                  </a:lnTo>
                  <a:lnTo>
                    <a:pt x="249936" y="571487"/>
                  </a:lnTo>
                  <a:lnTo>
                    <a:pt x="577596" y="824471"/>
                  </a:lnTo>
                  <a:lnTo>
                    <a:pt x="579120" y="825233"/>
                  </a:lnTo>
                  <a:lnTo>
                    <a:pt x="584454" y="825233"/>
                  </a:lnTo>
                  <a:lnTo>
                    <a:pt x="587502" y="823709"/>
                  </a:lnTo>
                  <a:lnTo>
                    <a:pt x="589026" y="820661"/>
                  </a:lnTo>
                  <a:lnTo>
                    <a:pt x="664464" y="655802"/>
                  </a:lnTo>
                  <a:lnTo>
                    <a:pt x="683514" y="614159"/>
                  </a:lnTo>
                  <a:lnTo>
                    <a:pt x="685800" y="6095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4790" y="3074777"/>
              <a:ext cx="75390" cy="96666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0808" y="4479797"/>
            <a:ext cx="736091" cy="736091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6121482" y="4570812"/>
            <a:ext cx="559435" cy="570865"/>
            <a:chOff x="6121482" y="4570812"/>
            <a:chExt cx="559435" cy="570865"/>
          </a:xfrm>
        </p:grpSpPr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3338" y="4969338"/>
              <a:ext cx="131152" cy="172300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340602" y="4869179"/>
              <a:ext cx="121285" cy="267970"/>
            </a:xfrm>
            <a:custGeom>
              <a:avLst/>
              <a:gdLst/>
              <a:ahLst/>
              <a:cxnLst/>
              <a:rect l="l" t="t" r="r" b="b"/>
              <a:pathLst>
                <a:path w="121285" h="267970">
                  <a:moveTo>
                    <a:pt x="121157" y="263652"/>
                  </a:moveTo>
                  <a:lnTo>
                    <a:pt x="121157" y="4572"/>
                  </a:lnTo>
                  <a:lnTo>
                    <a:pt x="118109" y="0"/>
                  </a:lnTo>
                  <a:lnTo>
                    <a:pt x="3809" y="0"/>
                  </a:lnTo>
                  <a:lnTo>
                    <a:pt x="0" y="3810"/>
                  </a:lnTo>
                  <a:lnTo>
                    <a:pt x="0" y="263652"/>
                  </a:lnTo>
                  <a:lnTo>
                    <a:pt x="3047" y="267462"/>
                  </a:lnTo>
                  <a:lnTo>
                    <a:pt x="16001" y="267462"/>
                  </a:lnTo>
                  <a:lnTo>
                    <a:pt x="16001" y="18288"/>
                  </a:lnTo>
                  <a:lnTo>
                    <a:pt x="105155" y="18288"/>
                  </a:lnTo>
                  <a:lnTo>
                    <a:pt x="105155" y="267462"/>
                  </a:lnTo>
                  <a:lnTo>
                    <a:pt x="117347" y="267462"/>
                  </a:lnTo>
                  <a:lnTo>
                    <a:pt x="121157" y="263652"/>
                  </a:lnTo>
                  <a:close/>
                </a:path>
                <a:path w="121285" h="267970">
                  <a:moveTo>
                    <a:pt x="105155" y="267462"/>
                  </a:moveTo>
                  <a:lnTo>
                    <a:pt x="105155" y="249174"/>
                  </a:lnTo>
                  <a:lnTo>
                    <a:pt x="16001" y="249174"/>
                  </a:lnTo>
                  <a:lnTo>
                    <a:pt x="16001" y="267462"/>
                  </a:lnTo>
                  <a:lnTo>
                    <a:pt x="105155" y="267462"/>
                  </a:lnTo>
                  <a:close/>
                </a:path>
              </a:pathLst>
            </a:custGeom>
            <a:solidFill>
              <a:srgbClr val="1D48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340602" y="4869179"/>
              <a:ext cx="121285" cy="267970"/>
            </a:xfrm>
            <a:custGeom>
              <a:avLst/>
              <a:gdLst/>
              <a:ahLst/>
              <a:cxnLst/>
              <a:rect l="l" t="t" r="r" b="b"/>
              <a:pathLst>
                <a:path w="121285" h="267970">
                  <a:moveTo>
                    <a:pt x="112775" y="267462"/>
                  </a:moveTo>
                  <a:lnTo>
                    <a:pt x="7619" y="267462"/>
                  </a:lnTo>
                  <a:lnTo>
                    <a:pt x="3047" y="267462"/>
                  </a:lnTo>
                  <a:lnTo>
                    <a:pt x="0" y="263652"/>
                  </a:lnTo>
                  <a:lnTo>
                    <a:pt x="0" y="258318"/>
                  </a:lnTo>
                  <a:lnTo>
                    <a:pt x="0" y="9144"/>
                  </a:lnTo>
                  <a:lnTo>
                    <a:pt x="0" y="3810"/>
                  </a:lnTo>
                  <a:lnTo>
                    <a:pt x="3809" y="0"/>
                  </a:lnTo>
                  <a:lnTo>
                    <a:pt x="7619" y="0"/>
                  </a:lnTo>
                  <a:lnTo>
                    <a:pt x="112775" y="0"/>
                  </a:lnTo>
                  <a:lnTo>
                    <a:pt x="118109" y="0"/>
                  </a:lnTo>
                  <a:lnTo>
                    <a:pt x="121157" y="4572"/>
                  </a:lnTo>
                  <a:lnTo>
                    <a:pt x="121157" y="9144"/>
                  </a:lnTo>
                  <a:lnTo>
                    <a:pt x="121157" y="258318"/>
                  </a:lnTo>
                  <a:lnTo>
                    <a:pt x="121157" y="263652"/>
                  </a:lnTo>
                  <a:lnTo>
                    <a:pt x="117347" y="267462"/>
                  </a:lnTo>
                  <a:lnTo>
                    <a:pt x="112775" y="267462"/>
                  </a:lnTo>
                  <a:close/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356604" y="4887467"/>
              <a:ext cx="89535" cy="231140"/>
            </a:xfrm>
            <a:custGeom>
              <a:avLst/>
              <a:gdLst/>
              <a:ahLst/>
              <a:cxnLst/>
              <a:rect l="l" t="t" r="r" b="b"/>
              <a:pathLst>
                <a:path w="89535" h="231139">
                  <a:moveTo>
                    <a:pt x="0" y="0"/>
                  </a:moveTo>
                  <a:lnTo>
                    <a:pt x="0" y="230886"/>
                  </a:lnTo>
                  <a:lnTo>
                    <a:pt x="89154" y="230886"/>
                  </a:lnTo>
                  <a:lnTo>
                    <a:pt x="89153" y="0"/>
                  </a:lnTo>
                  <a:lnTo>
                    <a:pt x="0" y="0"/>
                  </a:lnTo>
                  <a:close/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182868" y="4754879"/>
              <a:ext cx="121285" cy="382270"/>
            </a:xfrm>
            <a:custGeom>
              <a:avLst/>
              <a:gdLst/>
              <a:ahLst/>
              <a:cxnLst/>
              <a:rect l="l" t="t" r="r" b="b"/>
              <a:pathLst>
                <a:path w="121285" h="382270">
                  <a:moveTo>
                    <a:pt x="121157" y="377952"/>
                  </a:moveTo>
                  <a:lnTo>
                    <a:pt x="121157" y="4572"/>
                  </a:lnTo>
                  <a:lnTo>
                    <a:pt x="118109" y="0"/>
                  </a:lnTo>
                  <a:lnTo>
                    <a:pt x="3809" y="0"/>
                  </a:lnTo>
                  <a:lnTo>
                    <a:pt x="0" y="3810"/>
                  </a:lnTo>
                  <a:lnTo>
                    <a:pt x="0" y="377952"/>
                  </a:lnTo>
                  <a:lnTo>
                    <a:pt x="3047" y="381762"/>
                  </a:lnTo>
                  <a:lnTo>
                    <a:pt x="16001" y="381762"/>
                  </a:lnTo>
                  <a:lnTo>
                    <a:pt x="16001" y="18288"/>
                  </a:lnTo>
                  <a:lnTo>
                    <a:pt x="105155" y="18288"/>
                  </a:lnTo>
                  <a:lnTo>
                    <a:pt x="105155" y="381762"/>
                  </a:lnTo>
                  <a:lnTo>
                    <a:pt x="117347" y="381762"/>
                  </a:lnTo>
                  <a:lnTo>
                    <a:pt x="121157" y="377952"/>
                  </a:lnTo>
                  <a:close/>
                </a:path>
                <a:path w="121285" h="382270">
                  <a:moveTo>
                    <a:pt x="105155" y="381762"/>
                  </a:moveTo>
                  <a:lnTo>
                    <a:pt x="105155" y="363474"/>
                  </a:lnTo>
                  <a:lnTo>
                    <a:pt x="16001" y="363474"/>
                  </a:lnTo>
                  <a:lnTo>
                    <a:pt x="16001" y="381762"/>
                  </a:lnTo>
                  <a:lnTo>
                    <a:pt x="105155" y="381762"/>
                  </a:lnTo>
                  <a:close/>
                </a:path>
              </a:pathLst>
            </a:custGeom>
            <a:solidFill>
              <a:srgbClr val="1D48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182868" y="4754879"/>
              <a:ext cx="121285" cy="382270"/>
            </a:xfrm>
            <a:custGeom>
              <a:avLst/>
              <a:gdLst/>
              <a:ahLst/>
              <a:cxnLst/>
              <a:rect l="l" t="t" r="r" b="b"/>
              <a:pathLst>
                <a:path w="121285" h="382270">
                  <a:moveTo>
                    <a:pt x="113537" y="381762"/>
                  </a:moveTo>
                  <a:lnTo>
                    <a:pt x="7619" y="381762"/>
                  </a:lnTo>
                  <a:lnTo>
                    <a:pt x="3047" y="381762"/>
                  </a:lnTo>
                  <a:lnTo>
                    <a:pt x="0" y="377952"/>
                  </a:lnTo>
                  <a:lnTo>
                    <a:pt x="0" y="372618"/>
                  </a:lnTo>
                  <a:lnTo>
                    <a:pt x="0" y="9144"/>
                  </a:lnTo>
                  <a:lnTo>
                    <a:pt x="0" y="3810"/>
                  </a:lnTo>
                  <a:lnTo>
                    <a:pt x="3809" y="0"/>
                  </a:lnTo>
                  <a:lnTo>
                    <a:pt x="7619" y="0"/>
                  </a:lnTo>
                  <a:lnTo>
                    <a:pt x="113537" y="0"/>
                  </a:lnTo>
                  <a:lnTo>
                    <a:pt x="118109" y="0"/>
                  </a:lnTo>
                  <a:lnTo>
                    <a:pt x="121157" y="4572"/>
                  </a:lnTo>
                  <a:lnTo>
                    <a:pt x="121157" y="9144"/>
                  </a:lnTo>
                  <a:lnTo>
                    <a:pt x="121157" y="372618"/>
                  </a:lnTo>
                  <a:lnTo>
                    <a:pt x="121157" y="377952"/>
                  </a:lnTo>
                  <a:lnTo>
                    <a:pt x="117347" y="381762"/>
                  </a:lnTo>
                  <a:lnTo>
                    <a:pt x="113537" y="381762"/>
                  </a:lnTo>
                  <a:close/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198870" y="4773167"/>
              <a:ext cx="89535" cy="345440"/>
            </a:xfrm>
            <a:custGeom>
              <a:avLst/>
              <a:gdLst/>
              <a:ahLst/>
              <a:cxnLst/>
              <a:rect l="l" t="t" r="r" b="b"/>
              <a:pathLst>
                <a:path w="89535" h="345439">
                  <a:moveTo>
                    <a:pt x="0" y="0"/>
                  </a:moveTo>
                  <a:lnTo>
                    <a:pt x="0" y="345186"/>
                  </a:lnTo>
                  <a:lnTo>
                    <a:pt x="89154" y="345186"/>
                  </a:lnTo>
                  <a:lnTo>
                    <a:pt x="89153" y="0"/>
                  </a:lnTo>
                  <a:lnTo>
                    <a:pt x="0" y="0"/>
                  </a:lnTo>
                  <a:close/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126480" y="5118353"/>
              <a:ext cx="549910" cy="18415"/>
            </a:xfrm>
            <a:custGeom>
              <a:avLst/>
              <a:gdLst/>
              <a:ahLst/>
              <a:cxnLst/>
              <a:rect l="l" t="t" r="r" b="b"/>
              <a:pathLst>
                <a:path w="549909" h="18414">
                  <a:moveTo>
                    <a:pt x="549402" y="14477"/>
                  </a:moveTo>
                  <a:lnTo>
                    <a:pt x="549402" y="4571"/>
                  </a:lnTo>
                  <a:lnTo>
                    <a:pt x="546354" y="0"/>
                  </a:lnTo>
                  <a:lnTo>
                    <a:pt x="3810" y="0"/>
                  </a:lnTo>
                  <a:lnTo>
                    <a:pt x="0" y="4572"/>
                  </a:lnTo>
                  <a:lnTo>
                    <a:pt x="0" y="14478"/>
                  </a:lnTo>
                  <a:lnTo>
                    <a:pt x="3048" y="18288"/>
                  </a:lnTo>
                  <a:lnTo>
                    <a:pt x="541020" y="18287"/>
                  </a:lnTo>
                  <a:lnTo>
                    <a:pt x="545592" y="18287"/>
                  </a:lnTo>
                  <a:lnTo>
                    <a:pt x="549402" y="14477"/>
                  </a:lnTo>
                  <a:close/>
                </a:path>
              </a:pathLst>
            </a:custGeom>
            <a:solidFill>
              <a:srgbClr val="1D48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126480" y="5118353"/>
              <a:ext cx="549910" cy="18415"/>
            </a:xfrm>
            <a:custGeom>
              <a:avLst/>
              <a:gdLst/>
              <a:ahLst/>
              <a:cxnLst/>
              <a:rect l="l" t="t" r="r" b="b"/>
              <a:pathLst>
                <a:path w="549909" h="18414">
                  <a:moveTo>
                    <a:pt x="541020" y="18287"/>
                  </a:moveTo>
                  <a:lnTo>
                    <a:pt x="7620" y="18288"/>
                  </a:lnTo>
                  <a:lnTo>
                    <a:pt x="3048" y="18288"/>
                  </a:lnTo>
                  <a:lnTo>
                    <a:pt x="0" y="14478"/>
                  </a:lnTo>
                  <a:lnTo>
                    <a:pt x="0" y="9144"/>
                  </a:lnTo>
                  <a:lnTo>
                    <a:pt x="0" y="4572"/>
                  </a:lnTo>
                  <a:lnTo>
                    <a:pt x="3810" y="0"/>
                  </a:lnTo>
                  <a:lnTo>
                    <a:pt x="7620" y="0"/>
                  </a:lnTo>
                  <a:lnTo>
                    <a:pt x="541020" y="0"/>
                  </a:lnTo>
                  <a:lnTo>
                    <a:pt x="546354" y="0"/>
                  </a:lnTo>
                  <a:lnTo>
                    <a:pt x="549402" y="4571"/>
                  </a:lnTo>
                  <a:lnTo>
                    <a:pt x="549402" y="9143"/>
                  </a:lnTo>
                  <a:lnTo>
                    <a:pt x="549402" y="14477"/>
                  </a:lnTo>
                  <a:lnTo>
                    <a:pt x="545592" y="18287"/>
                  </a:lnTo>
                  <a:lnTo>
                    <a:pt x="541020" y="18287"/>
                  </a:lnTo>
                  <a:close/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195822" y="4575809"/>
              <a:ext cx="410845" cy="299720"/>
            </a:xfrm>
            <a:custGeom>
              <a:avLst/>
              <a:gdLst/>
              <a:ahLst/>
              <a:cxnLst/>
              <a:rect l="l" t="t" r="r" b="b"/>
              <a:pathLst>
                <a:path w="410845" h="299720">
                  <a:moveTo>
                    <a:pt x="410718" y="291083"/>
                  </a:moveTo>
                  <a:lnTo>
                    <a:pt x="409194" y="284987"/>
                  </a:lnTo>
                  <a:lnTo>
                    <a:pt x="405384" y="282701"/>
                  </a:lnTo>
                  <a:lnTo>
                    <a:pt x="14478" y="3047"/>
                  </a:lnTo>
                  <a:lnTo>
                    <a:pt x="10668" y="0"/>
                  </a:lnTo>
                  <a:lnTo>
                    <a:pt x="5334" y="1523"/>
                  </a:lnTo>
                  <a:lnTo>
                    <a:pt x="0" y="9905"/>
                  </a:lnTo>
                  <a:lnTo>
                    <a:pt x="1524" y="15239"/>
                  </a:lnTo>
                  <a:lnTo>
                    <a:pt x="5334" y="18287"/>
                  </a:lnTo>
                  <a:lnTo>
                    <a:pt x="396240" y="297941"/>
                  </a:lnTo>
                  <a:lnTo>
                    <a:pt x="399288" y="299465"/>
                  </a:lnTo>
                  <a:lnTo>
                    <a:pt x="400812" y="299465"/>
                  </a:lnTo>
                  <a:lnTo>
                    <a:pt x="403860" y="299465"/>
                  </a:lnTo>
                  <a:lnTo>
                    <a:pt x="406908" y="297941"/>
                  </a:lnTo>
                  <a:lnTo>
                    <a:pt x="408432" y="294893"/>
                  </a:lnTo>
                  <a:lnTo>
                    <a:pt x="410718" y="291083"/>
                  </a:lnTo>
                  <a:close/>
                </a:path>
              </a:pathLst>
            </a:custGeom>
            <a:solidFill>
              <a:srgbClr val="1D48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195822" y="4575809"/>
              <a:ext cx="410845" cy="299720"/>
            </a:xfrm>
            <a:custGeom>
              <a:avLst/>
              <a:gdLst/>
              <a:ahLst/>
              <a:cxnLst/>
              <a:rect l="l" t="t" r="r" b="b"/>
              <a:pathLst>
                <a:path w="410845" h="299720">
                  <a:moveTo>
                    <a:pt x="400812" y="299465"/>
                  </a:moveTo>
                  <a:lnTo>
                    <a:pt x="399288" y="299465"/>
                  </a:lnTo>
                  <a:lnTo>
                    <a:pt x="397764" y="298703"/>
                  </a:lnTo>
                  <a:lnTo>
                    <a:pt x="396240" y="297941"/>
                  </a:lnTo>
                  <a:lnTo>
                    <a:pt x="5334" y="18287"/>
                  </a:lnTo>
                  <a:lnTo>
                    <a:pt x="1524" y="15239"/>
                  </a:lnTo>
                  <a:lnTo>
                    <a:pt x="0" y="9905"/>
                  </a:lnTo>
                  <a:lnTo>
                    <a:pt x="3048" y="5333"/>
                  </a:lnTo>
                  <a:lnTo>
                    <a:pt x="5334" y="1523"/>
                  </a:lnTo>
                  <a:lnTo>
                    <a:pt x="10668" y="0"/>
                  </a:lnTo>
                  <a:lnTo>
                    <a:pt x="14478" y="3047"/>
                  </a:lnTo>
                  <a:lnTo>
                    <a:pt x="405384" y="282701"/>
                  </a:lnTo>
                  <a:lnTo>
                    <a:pt x="409194" y="284987"/>
                  </a:lnTo>
                  <a:lnTo>
                    <a:pt x="410718" y="291083"/>
                  </a:lnTo>
                  <a:lnTo>
                    <a:pt x="408432" y="294893"/>
                  </a:lnTo>
                  <a:lnTo>
                    <a:pt x="406908" y="297941"/>
                  </a:lnTo>
                  <a:lnTo>
                    <a:pt x="403860" y="299465"/>
                  </a:lnTo>
                  <a:lnTo>
                    <a:pt x="401574" y="299465"/>
                  </a:lnTo>
                  <a:lnTo>
                    <a:pt x="400812" y="299465"/>
                  </a:lnTo>
                  <a:close/>
                </a:path>
              </a:pathLst>
            </a:custGeom>
            <a:ln w="9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9340" y="4769694"/>
              <a:ext cx="101434" cy="128104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3335" marR="5080">
              <a:lnSpc>
                <a:spcPct val="105000"/>
              </a:lnSpc>
              <a:spcBef>
                <a:spcPts val="35"/>
              </a:spcBef>
            </a:pPr>
            <a:r>
              <a:rPr dirty="0"/>
              <a:t>©</a:t>
            </a:r>
            <a:r>
              <a:rPr dirty="0" spc="30"/>
              <a:t> </a:t>
            </a:r>
            <a:r>
              <a:rPr dirty="0"/>
              <a:t>2025</a:t>
            </a:r>
            <a:r>
              <a:rPr dirty="0" spc="70"/>
              <a:t> </a:t>
            </a:r>
            <a:r>
              <a:rPr dirty="0"/>
              <a:t>KPMG</a:t>
            </a:r>
            <a:r>
              <a:rPr dirty="0" spc="35"/>
              <a:t> </a:t>
            </a:r>
            <a:r>
              <a:rPr dirty="0"/>
              <a:t>LLP,</a:t>
            </a:r>
            <a:r>
              <a:rPr dirty="0" spc="50"/>
              <a:t> </a:t>
            </a:r>
            <a:r>
              <a:rPr dirty="0"/>
              <a:t>an</a:t>
            </a:r>
            <a:r>
              <a:rPr dirty="0" spc="55"/>
              <a:t> </a:t>
            </a:r>
            <a:r>
              <a:rPr dirty="0"/>
              <a:t>Ontario</a:t>
            </a:r>
            <a:r>
              <a:rPr dirty="0" spc="60"/>
              <a:t> </a:t>
            </a:r>
            <a:r>
              <a:rPr dirty="0"/>
              <a:t>limited</a:t>
            </a:r>
            <a:r>
              <a:rPr dirty="0" spc="80"/>
              <a:t> </a:t>
            </a:r>
            <a:r>
              <a:rPr dirty="0"/>
              <a:t>liability</a:t>
            </a:r>
            <a:r>
              <a:rPr dirty="0" spc="70"/>
              <a:t> </a:t>
            </a:r>
            <a:r>
              <a:rPr dirty="0"/>
              <a:t>partnership</a:t>
            </a:r>
            <a:r>
              <a:rPr dirty="0" spc="80"/>
              <a:t> </a:t>
            </a:r>
            <a:r>
              <a:rPr dirty="0"/>
              <a:t>and</a:t>
            </a:r>
            <a:r>
              <a:rPr dirty="0" spc="55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member</a:t>
            </a:r>
            <a:r>
              <a:rPr dirty="0" spc="75"/>
              <a:t> </a:t>
            </a:r>
            <a:r>
              <a:rPr dirty="0"/>
              <a:t>firm</a:t>
            </a:r>
            <a:r>
              <a:rPr dirty="0" spc="55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0"/>
              <a:t> </a:t>
            </a:r>
            <a:r>
              <a:rPr dirty="0"/>
              <a:t>organization</a:t>
            </a:r>
            <a:r>
              <a:rPr dirty="0" spc="7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65"/>
              <a:t> </a:t>
            </a:r>
            <a:r>
              <a:rPr dirty="0"/>
              <a:t>firms</a:t>
            </a:r>
            <a:r>
              <a:rPr dirty="0" spc="55"/>
              <a:t> </a:t>
            </a:r>
            <a:r>
              <a:rPr dirty="0"/>
              <a:t>affiliated</a:t>
            </a:r>
            <a:r>
              <a:rPr dirty="0" spc="70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International</a:t>
            </a:r>
            <a:r>
              <a:rPr dirty="0" spc="70"/>
              <a:t> </a:t>
            </a:r>
            <a:r>
              <a:rPr dirty="0"/>
              <a:t>Limited,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 spc="-10"/>
              <a:t>private</a:t>
            </a:r>
            <a:r>
              <a:rPr dirty="0" spc="500"/>
              <a:t> </a:t>
            </a:r>
            <a:r>
              <a:rPr dirty="0"/>
              <a:t>English</a:t>
            </a:r>
            <a:r>
              <a:rPr dirty="0" spc="70"/>
              <a:t> </a:t>
            </a:r>
            <a:r>
              <a:rPr dirty="0"/>
              <a:t>company</a:t>
            </a:r>
            <a:r>
              <a:rPr dirty="0" spc="65"/>
              <a:t> </a:t>
            </a:r>
            <a:r>
              <a:rPr dirty="0"/>
              <a:t>limited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guarantee.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55"/>
              <a:t> </a:t>
            </a:r>
            <a:r>
              <a:rPr dirty="0"/>
              <a:t>rights</a:t>
            </a:r>
            <a:r>
              <a:rPr dirty="0" spc="65"/>
              <a:t> </a:t>
            </a:r>
            <a:r>
              <a:rPr dirty="0"/>
              <a:t>reserved.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name</a:t>
            </a:r>
            <a:r>
              <a:rPr dirty="0" spc="6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logo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60"/>
              <a:t> </a:t>
            </a:r>
            <a:r>
              <a:rPr dirty="0"/>
              <a:t>trademarks</a:t>
            </a:r>
            <a:r>
              <a:rPr dirty="0" spc="70"/>
              <a:t> </a:t>
            </a:r>
            <a:r>
              <a:rPr dirty="0"/>
              <a:t>used</a:t>
            </a:r>
            <a:r>
              <a:rPr dirty="0" spc="60"/>
              <a:t> </a:t>
            </a:r>
            <a:r>
              <a:rPr dirty="0"/>
              <a:t>under</a:t>
            </a:r>
            <a:r>
              <a:rPr dirty="0" spc="65"/>
              <a:t> </a:t>
            </a:r>
            <a:r>
              <a:rPr dirty="0"/>
              <a:t>license</a:t>
            </a:r>
            <a:r>
              <a:rPr dirty="0" spc="70"/>
              <a:t> </a:t>
            </a:r>
            <a:r>
              <a:rPr dirty="0"/>
              <a:t>by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independent</a:t>
            </a:r>
            <a:r>
              <a:rPr dirty="0" spc="75"/>
              <a:t> </a:t>
            </a:r>
            <a:r>
              <a:rPr dirty="0"/>
              <a:t>member</a:t>
            </a:r>
            <a:r>
              <a:rPr dirty="0" spc="70"/>
              <a:t> </a:t>
            </a:r>
            <a:r>
              <a:rPr dirty="0"/>
              <a:t>firms</a:t>
            </a:r>
            <a:r>
              <a:rPr dirty="0" spc="5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KPMG</a:t>
            </a:r>
            <a:r>
              <a:rPr dirty="0" spc="40"/>
              <a:t> </a:t>
            </a:r>
            <a:r>
              <a:rPr dirty="0"/>
              <a:t>global</a:t>
            </a:r>
            <a:r>
              <a:rPr dirty="0" spc="85"/>
              <a:t> </a:t>
            </a:r>
            <a:r>
              <a:rPr dirty="0" spc="-10"/>
              <a:t>organization.</a:t>
            </a:r>
          </a:p>
        </p:txBody>
      </p:sp>
      <p:sp>
        <p:nvSpPr>
          <p:cNvPr id="34" name="object 3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fld id="{81D60167-4931-47E6-BA6A-407CBD079E47}" type="slidenum">
              <a:rPr dirty="0" spc="-50"/>
              <a:t>7</a:t>
            </a:fld>
          </a:p>
        </p:txBody>
      </p:sp>
      <p:sp>
        <p:nvSpPr>
          <p:cNvPr id="35" name="object 3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70"/>
              </a:spcBef>
            </a:pPr>
            <a:r>
              <a:rPr dirty="0"/>
              <a:t>Document</a:t>
            </a:r>
            <a:r>
              <a:rPr dirty="0" spc="110"/>
              <a:t> </a:t>
            </a:r>
            <a:r>
              <a:rPr dirty="0"/>
              <a:t>Classification:</a:t>
            </a:r>
            <a:r>
              <a:rPr dirty="0" spc="114"/>
              <a:t> </a:t>
            </a:r>
            <a:r>
              <a:rPr dirty="0"/>
              <a:t>KPMG</a:t>
            </a:r>
            <a:r>
              <a:rPr dirty="0" spc="70"/>
              <a:t> </a:t>
            </a:r>
            <a:r>
              <a:rPr dirty="0" spc="-10"/>
              <a:t>Public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3606546"/>
            <a:ext cx="12801600" cy="3880485"/>
          </a:xfrm>
          <a:custGeom>
            <a:avLst/>
            <a:gdLst/>
            <a:ahLst/>
            <a:cxnLst/>
            <a:rect l="l" t="t" r="r" b="b"/>
            <a:pathLst>
              <a:path w="12801600" h="3880484">
                <a:moveTo>
                  <a:pt x="0" y="3880104"/>
                </a:moveTo>
                <a:lnTo>
                  <a:pt x="12801219" y="3880104"/>
                </a:lnTo>
                <a:lnTo>
                  <a:pt x="12801219" y="0"/>
                </a:lnTo>
                <a:lnTo>
                  <a:pt x="0" y="0"/>
                </a:lnTo>
                <a:lnTo>
                  <a:pt x="0" y="3880104"/>
                </a:lnTo>
                <a:close/>
              </a:path>
            </a:pathLst>
          </a:custGeom>
          <a:solidFill>
            <a:srgbClr val="1D48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1661902" y="6846822"/>
            <a:ext cx="996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53846" y="6862889"/>
            <a:ext cx="10424795" cy="208279"/>
            <a:chOff x="1053846" y="6862889"/>
            <a:chExt cx="10424795" cy="208279"/>
          </a:xfrm>
        </p:grpSpPr>
        <p:sp>
          <p:nvSpPr>
            <p:cNvPr id="5" name="object 5" descr=""/>
            <p:cNvSpPr/>
            <p:nvPr/>
          </p:nvSpPr>
          <p:spPr>
            <a:xfrm>
              <a:off x="11474958" y="6866382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w="0" h="157479">
                  <a:moveTo>
                    <a:pt x="0" y="0"/>
                  </a:moveTo>
                  <a:lnTo>
                    <a:pt x="0" y="156972"/>
                  </a:lnTo>
                </a:path>
              </a:pathLst>
            </a:custGeom>
            <a:ln w="6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53846" y="6866382"/>
              <a:ext cx="509270" cy="204470"/>
            </a:xfrm>
            <a:custGeom>
              <a:avLst/>
              <a:gdLst/>
              <a:ahLst/>
              <a:cxnLst/>
              <a:rect l="l" t="t" r="r" b="b"/>
              <a:pathLst>
                <a:path w="509269" h="204470">
                  <a:moveTo>
                    <a:pt x="509016" y="159258"/>
                  </a:moveTo>
                  <a:lnTo>
                    <a:pt x="509016" y="0"/>
                  </a:lnTo>
                  <a:lnTo>
                    <a:pt x="395478" y="0"/>
                  </a:lnTo>
                  <a:lnTo>
                    <a:pt x="395478" y="102108"/>
                  </a:lnTo>
                  <a:lnTo>
                    <a:pt x="392430" y="104394"/>
                  </a:lnTo>
                  <a:lnTo>
                    <a:pt x="389382" y="107442"/>
                  </a:lnTo>
                  <a:lnTo>
                    <a:pt x="386334" y="111252"/>
                  </a:lnTo>
                  <a:lnTo>
                    <a:pt x="386334" y="0"/>
                  </a:lnTo>
                  <a:lnTo>
                    <a:pt x="273558" y="0"/>
                  </a:lnTo>
                  <a:lnTo>
                    <a:pt x="273558" y="92964"/>
                  </a:lnTo>
                  <a:lnTo>
                    <a:pt x="264414" y="92964"/>
                  </a:lnTo>
                  <a:lnTo>
                    <a:pt x="264414" y="0"/>
                  </a:lnTo>
                  <a:lnTo>
                    <a:pt x="150876" y="0"/>
                  </a:lnTo>
                  <a:lnTo>
                    <a:pt x="150876" y="92964"/>
                  </a:lnTo>
                  <a:lnTo>
                    <a:pt x="141732" y="92964"/>
                  </a:lnTo>
                  <a:lnTo>
                    <a:pt x="141732" y="0"/>
                  </a:lnTo>
                  <a:lnTo>
                    <a:pt x="28956" y="0"/>
                  </a:lnTo>
                  <a:lnTo>
                    <a:pt x="28956" y="105918"/>
                  </a:lnTo>
                  <a:lnTo>
                    <a:pt x="0" y="201930"/>
                  </a:lnTo>
                  <a:lnTo>
                    <a:pt x="25146" y="201930"/>
                  </a:lnTo>
                  <a:lnTo>
                    <a:pt x="32765" y="176828"/>
                  </a:lnTo>
                  <a:lnTo>
                    <a:pt x="32765" y="3810"/>
                  </a:lnTo>
                  <a:lnTo>
                    <a:pt x="137922" y="3810"/>
                  </a:lnTo>
                  <a:lnTo>
                    <a:pt x="137922" y="189603"/>
                  </a:lnTo>
                  <a:lnTo>
                    <a:pt x="147066" y="160020"/>
                  </a:lnTo>
                  <a:lnTo>
                    <a:pt x="153162" y="160020"/>
                  </a:lnTo>
                  <a:lnTo>
                    <a:pt x="153162" y="140970"/>
                  </a:lnTo>
                  <a:lnTo>
                    <a:pt x="154686" y="135255"/>
                  </a:lnTo>
                  <a:lnTo>
                    <a:pt x="154686" y="3810"/>
                  </a:lnTo>
                  <a:lnTo>
                    <a:pt x="259842" y="3810"/>
                  </a:lnTo>
                  <a:lnTo>
                    <a:pt x="259842" y="201930"/>
                  </a:lnTo>
                  <a:lnTo>
                    <a:pt x="277368" y="201930"/>
                  </a:lnTo>
                  <a:lnTo>
                    <a:pt x="277368" y="3810"/>
                  </a:lnTo>
                  <a:lnTo>
                    <a:pt x="382524" y="3810"/>
                  </a:lnTo>
                  <a:lnTo>
                    <a:pt x="382524" y="195864"/>
                  </a:lnTo>
                  <a:lnTo>
                    <a:pt x="386810" y="198751"/>
                  </a:lnTo>
                  <a:lnTo>
                    <a:pt x="396811" y="202215"/>
                  </a:lnTo>
                  <a:lnTo>
                    <a:pt x="399288" y="202602"/>
                  </a:lnTo>
                  <a:lnTo>
                    <a:pt x="399288" y="159258"/>
                  </a:lnTo>
                  <a:lnTo>
                    <a:pt x="400050" y="159258"/>
                  </a:lnTo>
                  <a:lnTo>
                    <a:pt x="400050" y="3810"/>
                  </a:lnTo>
                  <a:lnTo>
                    <a:pt x="505206" y="3810"/>
                  </a:lnTo>
                  <a:lnTo>
                    <a:pt x="505206" y="159258"/>
                  </a:lnTo>
                  <a:lnTo>
                    <a:pt x="509016" y="159258"/>
                  </a:lnTo>
                  <a:close/>
                </a:path>
                <a:path w="509269" h="204470">
                  <a:moveTo>
                    <a:pt x="57912" y="92964"/>
                  </a:moveTo>
                  <a:lnTo>
                    <a:pt x="32765" y="92964"/>
                  </a:lnTo>
                  <a:lnTo>
                    <a:pt x="32765" y="176828"/>
                  </a:lnTo>
                  <a:lnTo>
                    <a:pt x="38100" y="159258"/>
                  </a:lnTo>
                  <a:lnTo>
                    <a:pt x="41148" y="159258"/>
                  </a:lnTo>
                  <a:lnTo>
                    <a:pt x="44196" y="165354"/>
                  </a:lnTo>
                  <a:lnTo>
                    <a:pt x="44196" y="137922"/>
                  </a:lnTo>
                  <a:lnTo>
                    <a:pt x="57912" y="92964"/>
                  </a:lnTo>
                  <a:close/>
                </a:path>
                <a:path w="509269" h="204470">
                  <a:moveTo>
                    <a:pt x="120396" y="92964"/>
                  </a:moveTo>
                  <a:lnTo>
                    <a:pt x="86106" y="92964"/>
                  </a:lnTo>
                  <a:lnTo>
                    <a:pt x="44196" y="137922"/>
                  </a:lnTo>
                  <a:lnTo>
                    <a:pt x="44196" y="165354"/>
                  </a:lnTo>
                  <a:lnTo>
                    <a:pt x="62484" y="201930"/>
                  </a:lnTo>
                  <a:lnTo>
                    <a:pt x="67056" y="201930"/>
                  </a:lnTo>
                  <a:lnTo>
                    <a:pt x="67056" y="147828"/>
                  </a:lnTo>
                  <a:lnTo>
                    <a:pt x="120396" y="92964"/>
                  </a:lnTo>
                  <a:close/>
                </a:path>
                <a:path w="509269" h="204470">
                  <a:moveTo>
                    <a:pt x="137922" y="189603"/>
                  </a:moveTo>
                  <a:lnTo>
                    <a:pt x="137922" y="98298"/>
                  </a:lnTo>
                  <a:lnTo>
                    <a:pt x="136398" y="103632"/>
                  </a:lnTo>
                  <a:lnTo>
                    <a:pt x="121158" y="153924"/>
                  </a:lnTo>
                  <a:lnTo>
                    <a:pt x="120396" y="155448"/>
                  </a:lnTo>
                  <a:lnTo>
                    <a:pt x="70865" y="155448"/>
                  </a:lnTo>
                  <a:lnTo>
                    <a:pt x="67056" y="147828"/>
                  </a:lnTo>
                  <a:lnTo>
                    <a:pt x="67056" y="201930"/>
                  </a:lnTo>
                  <a:lnTo>
                    <a:pt x="73151" y="201930"/>
                  </a:lnTo>
                  <a:lnTo>
                    <a:pt x="73151" y="159258"/>
                  </a:lnTo>
                  <a:lnTo>
                    <a:pt x="118872" y="159258"/>
                  </a:lnTo>
                  <a:lnTo>
                    <a:pt x="118872" y="201930"/>
                  </a:lnTo>
                  <a:lnTo>
                    <a:pt x="134112" y="201930"/>
                  </a:lnTo>
                  <a:lnTo>
                    <a:pt x="137922" y="189603"/>
                  </a:lnTo>
                  <a:close/>
                </a:path>
                <a:path w="509269" h="204470">
                  <a:moveTo>
                    <a:pt x="93726" y="201930"/>
                  </a:moveTo>
                  <a:lnTo>
                    <a:pt x="73151" y="159258"/>
                  </a:lnTo>
                  <a:lnTo>
                    <a:pt x="73151" y="201930"/>
                  </a:lnTo>
                  <a:lnTo>
                    <a:pt x="93726" y="201930"/>
                  </a:lnTo>
                  <a:close/>
                </a:path>
                <a:path w="509269" h="204470">
                  <a:moveTo>
                    <a:pt x="118872" y="201930"/>
                  </a:moveTo>
                  <a:lnTo>
                    <a:pt x="118872" y="159258"/>
                  </a:lnTo>
                  <a:lnTo>
                    <a:pt x="106680" y="201930"/>
                  </a:lnTo>
                  <a:lnTo>
                    <a:pt x="118872" y="201930"/>
                  </a:lnTo>
                  <a:close/>
                </a:path>
                <a:path w="509269" h="204470">
                  <a:moveTo>
                    <a:pt x="188976" y="155049"/>
                  </a:moveTo>
                  <a:lnTo>
                    <a:pt x="188976" y="119634"/>
                  </a:lnTo>
                  <a:lnTo>
                    <a:pt x="186690" y="124968"/>
                  </a:lnTo>
                  <a:lnTo>
                    <a:pt x="184130" y="131433"/>
                  </a:lnTo>
                  <a:lnTo>
                    <a:pt x="180498" y="136112"/>
                  </a:lnTo>
                  <a:lnTo>
                    <a:pt x="175009" y="139219"/>
                  </a:lnTo>
                  <a:lnTo>
                    <a:pt x="166878" y="140970"/>
                  </a:lnTo>
                  <a:lnTo>
                    <a:pt x="153162" y="140970"/>
                  </a:lnTo>
                  <a:lnTo>
                    <a:pt x="153162" y="159258"/>
                  </a:lnTo>
                  <a:lnTo>
                    <a:pt x="188214" y="159258"/>
                  </a:lnTo>
                  <a:lnTo>
                    <a:pt x="188214" y="155448"/>
                  </a:lnTo>
                  <a:lnTo>
                    <a:pt x="188976" y="155049"/>
                  </a:lnTo>
                  <a:close/>
                </a:path>
                <a:path w="509269" h="204470">
                  <a:moveTo>
                    <a:pt x="214372" y="117407"/>
                  </a:moveTo>
                  <a:lnTo>
                    <a:pt x="188976" y="93223"/>
                  </a:lnTo>
                  <a:lnTo>
                    <a:pt x="188214" y="93170"/>
                  </a:lnTo>
                  <a:lnTo>
                    <a:pt x="186690" y="93063"/>
                  </a:lnTo>
                  <a:lnTo>
                    <a:pt x="154686" y="92964"/>
                  </a:lnTo>
                  <a:lnTo>
                    <a:pt x="154686" y="135255"/>
                  </a:lnTo>
                  <a:lnTo>
                    <a:pt x="156210" y="129540"/>
                  </a:lnTo>
                  <a:lnTo>
                    <a:pt x="157734" y="123444"/>
                  </a:lnTo>
                  <a:lnTo>
                    <a:pt x="161544" y="110490"/>
                  </a:lnTo>
                  <a:lnTo>
                    <a:pt x="185166" y="110490"/>
                  </a:lnTo>
                  <a:lnTo>
                    <a:pt x="187452" y="113538"/>
                  </a:lnTo>
                  <a:lnTo>
                    <a:pt x="188976" y="115824"/>
                  </a:lnTo>
                  <a:lnTo>
                    <a:pt x="188976" y="155049"/>
                  </a:lnTo>
                  <a:lnTo>
                    <a:pt x="197500" y="150590"/>
                  </a:lnTo>
                  <a:lnTo>
                    <a:pt x="204787" y="144018"/>
                  </a:lnTo>
                  <a:lnTo>
                    <a:pt x="210073" y="135731"/>
                  </a:lnTo>
                  <a:lnTo>
                    <a:pt x="213360" y="125730"/>
                  </a:lnTo>
                  <a:lnTo>
                    <a:pt x="214372" y="117407"/>
                  </a:lnTo>
                  <a:close/>
                </a:path>
                <a:path w="509269" h="204470">
                  <a:moveTo>
                    <a:pt x="259842" y="201930"/>
                  </a:moveTo>
                  <a:lnTo>
                    <a:pt x="259842" y="92964"/>
                  </a:lnTo>
                  <a:lnTo>
                    <a:pt x="233934" y="92964"/>
                  </a:lnTo>
                  <a:lnTo>
                    <a:pt x="215646" y="155448"/>
                  </a:lnTo>
                  <a:lnTo>
                    <a:pt x="188214" y="155448"/>
                  </a:lnTo>
                  <a:lnTo>
                    <a:pt x="188214" y="159258"/>
                  </a:lnTo>
                  <a:lnTo>
                    <a:pt x="214026" y="159258"/>
                  </a:lnTo>
                  <a:lnTo>
                    <a:pt x="214026" y="201930"/>
                  </a:lnTo>
                  <a:lnTo>
                    <a:pt x="230124" y="201930"/>
                  </a:lnTo>
                  <a:lnTo>
                    <a:pt x="242316" y="159258"/>
                  </a:lnTo>
                  <a:lnTo>
                    <a:pt x="243078" y="159258"/>
                  </a:lnTo>
                  <a:lnTo>
                    <a:pt x="243078" y="155448"/>
                  </a:lnTo>
                  <a:lnTo>
                    <a:pt x="254508" y="116586"/>
                  </a:lnTo>
                  <a:lnTo>
                    <a:pt x="254508" y="159258"/>
                  </a:lnTo>
                  <a:lnTo>
                    <a:pt x="255270" y="201930"/>
                  </a:lnTo>
                  <a:lnTo>
                    <a:pt x="259842" y="201930"/>
                  </a:lnTo>
                  <a:close/>
                </a:path>
                <a:path w="509269" h="204470">
                  <a:moveTo>
                    <a:pt x="214026" y="201930"/>
                  </a:moveTo>
                  <a:lnTo>
                    <a:pt x="214026" y="159591"/>
                  </a:lnTo>
                  <a:lnTo>
                    <a:pt x="201930" y="201930"/>
                  </a:lnTo>
                  <a:lnTo>
                    <a:pt x="214026" y="201930"/>
                  </a:lnTo>
                  <a:close/>
                </a:path>
                <a:path w="509269" h="204470">
                  <a:moveTo>
                    <a:pt x="254508" y="159258"/>
                  </a:moveTo>
                  <a:lnTo>
                    <a:pt x="254508" y="155448"/>
                  </a:lnTo>
                  <a:lnTo>
                    <a:pt x="243078" y="155448"/>
                  </a:lnTo>
                  <a:lnTo>
                    <a:pt x="243078" y="159258"/>
                  </a:lnTo>
                  <a:lnTo>
                    <a:pt x="254508" y="159258"/>
                  </a:lnTo>
                  <a:close/>
                </a:path>
                <a:path w="509269" h="204470">
                  <a:moveTo>
                    <a:pt x="364236" y="92964"/>
                  </a:moveTo>
                  <a:lnTo>
                    <a:pt x="320040" y="92964"/>
                  </a:lnTo>
                  <a:lnTo>
                    <a:pt x="280416" y="155448"/>
                  </a:lnTo>
                  <a:lnTo>
                    <a:pt x="277368" y="155448"/>
                  </a:lnTo>
                  <a:lnTo>
                    <a:pt x="277368" y="201930"/>
                  </a:lnTo>
                  <a:lnTo>
                    <a:pt x="278130" y="201930"/>
                  </a:lnTo>
                  <a:lnTo>
                    <a:pt x="305562" y="159258"/>
                  </a:lnTo>
                  <a:lnTo>
                    <a:pt x="307848" y="159258"/>
                  </a:lnTo>
                  <a:lnTo>
                    <a:pt x="307848" y="155448"/>
                  </a:lnTo>
                  <a:lnTo>
                    <a:pt x="331470" y="118110"/>
                  </a:lnTo>
                  <a:lnTo>
                    <a:pt x="331470" y="201930"/>
                  </a:lnTo>
                  <a:lnTo>
                    <a:pt x="341376" y="201930"/>
                  </a:lnTo>
                  <a:lnTo>
                    <a:pt x="350520" y="159258"/>
                  </a:lnTo>
                  <a:lnTo>
                    <a:pt x="351282" y="159258"/>
                  </a:lnTo>
                  <a:lnTo>
                    <a:pt x="351282" y="155448"/>
                  </a:lnTo>
                  <a:lnTo>
                    <a:pt x="364236" y="92964"/>
                  </a:lnTo>
                  <a:close/>
                </a:path>
                <a:path w="509269" h="204470">
                  <a:moveTo>
                    <a:pt x="331470" y="201930"/>
                  </a:moveTo>
                  <a:lnTo>
                    <a:pt x="331470" y="118110"/>
                  </a:lnTo>
                  <a:lnTo>
                    <a:pt x="323850" y="155448"/>
                  </a:lnTo>
                  <a:lnTo>
                    <a:pt x="307848" y="155448"/>
                  </a:lnTo>
                  <a:lnTo>
                    <a:pt x="307848" y="159258"/>
                  </a:lnTo>
                  <a:lnTo>
                    <a:pt x="323088" y="159258"/>
                  </a:lnTo>
                  <a:lnTo>
                    <a:pt x="323088" y="201930"/>
                  </a:lnTo>
                  <a:lnTo>
                    <a:pt x="331470" y="201930"/>
                  </a:lnTo>
                  <a:close/>
                </a:path>
                <a:path w="509269" h="204470">
                  <a:moveTo>
                    <a:pt x="323088" y="201930"/>
                  </a:moveTo>
                  <a:lnTo>
                    <a:pt x="323088" y="159258"/>
                  </a:lnTo>
                  <a:lnTo>
                    <a:pt x="313944" y="201930"/>
                  </a:lnTo>
                  <a:lnTo>
                    <a:pt x="323088" y="201930"/>
                  </a:lnTo>
                  <a:close/>
                </a:path>
                <a:path w="509269" h="204470">
                  <a:moveTo>
                    <a:pt x="382524" y="195864"/>
                  </a:moveTo>
                  <a:lnTo>
                    <a:pt x="382524" y="116586"/>
                  </a:lnTo>
                  <a:lnTo>
                    <a:pt x="377797" y="123586"/>
                  </a:lnTo>
                  <a:lnTo>
                    <a:pt x="373856" y="130873"/>
                  </a:lnTo>
                  <a:lnTo>
                    <a:pt x="370629" y="138445"/>
                  </a:lnTo>
                  <a:lnTo>
                    <a:pt x="368046" y="146304"/>
                  </a:lnTo>
                  <a:lnTo>
                    <a:pt x="367284" y="149352"/>
                  </a:lnTo>
                  <a:lnTo>
                    <a:pt x="367284" y="152400"/>
                  </a:lnTo>
                  <a:lnTo>
                    <a:pt x="366522" y="155448"/>
                  </a:lnTo>
                  <a:lnTo>
                    <a:pt x="351282" y="155448"/>
                  </a:lnTo>
                  <a:lnTo>
                    <a:pt x="351282" y="159258"/>
                  </a:lnTo>
                  <a:lnTo>
                    <a:pt x="366522" y="159258"/>
                  </a:lnTo>
                  <a:lnTo>
                    <a:pt x="366700" y="169104"/>
                  </a:lnTo>
                  <a:lnTo>
                    <a:pt x="368522" y="178022"/>
                  </a:lnTo>
                  <a:lnTo>
                    <a:pt x="372201" y="185939"/>
                  </a:lnTo>
                  <a:lnTo>
                    <a:pt x="377952" y="192786"/>
                  </a:lnTo>
                  <a:lnTo>
                    <a:pt x="382524" y="195864"/>
                  </a:lnTo>
                  <a:close/>
                </a:path>
                <a:path w="509269" h="204470">
                  <a:moveTo>
                    <a:pt x="448056" y="201774"/>
                  </a:moveTo>
                  <a:lnTo>
                    <a:pt x="448056" y="159258"/>
                  </a:lnTo>
                  <a:lnTo>
                    <a:pt x="442626" y="181750"/>
                  </a:lnTo>
                  <a:lnTo>
                    <a:pt x="442626" y="181369"/>
                  </a:lnTo>
                  <a:lnTo>
                    <a:pt x="437388" y="182118"/>
                  </a:lnTo>
                  <a:lnTo>
                    <a:pt x="431292" y="182880"/>
                  </a:lnTo>
                  <a:lnTo>
                    <a:pt x="425196" y="182880"/>
                  </a:lnTo>
                  <a:lnTo>
                    <a:pt x="414718" y="181546"/>
                  </a:lnTo>
                  <a:lnTo>
                    <a:pt x="406527" y="177355"/>
                  </a:lnTo>
                  <a:lnTo>
                    <a:pt x="401193" y="170021"/>
                  </a:lnTo>
                  <a:lnTo>
                    <a:pt x="399288" y="159258"/>
                  </a:lnTo>
                  <a:lnTo>
                    <a:pt x="399288" y="202602"/>
                  </a:lnTo>
                  <a:lnTo>
                    <a:pt x="405812" y="203622"/>
                  </a:lnTo>
                  <a:lnTo>
                    <a:pt x="406527" y="203733"/>
                  </a:lnTo>
                  <a:lnTo>
                    <a:pt x="407098" y="203823"/>
                  </a:lnTo>
                  <a:lnTo>
                    <a:pt x="411920" y="204018"/>
                  </a:lnTo>
                  <a:lnTo>
                    <a:pt x="414718" y="204131"/>
                  </a:lnTo>
                  <a:lnTo>
                    <a:pt x="416814" y="204216"/>
                  </a:lnTo>
                  <a:lnTo>
                    <a:pt x="429768" y="203801"/>
                  </a:lnTo>
                  <a:lnTo>
                    <a:pt x="442626" y="202596"/>
                  </a:lnTo>
                  <a:lnTo>
                    <a:pt x="448056" y="201774"/>
                  </a:lnTo>
                  <a:close/>
                </a:path>
                <a:path w="509269" h="204470">
                  <a:moveTo>
                    <a:pt x="489966" y="108204"/>
                  </a:moveTo>
                  <a:lnTo>
                    <a:pt x="448056" y="86958"/>
                  </a:lnTo>
                  <a:lnTo>
                    <a:pt x="446532" y="86868"/>
                  </a:lnTo>
                  <a:lnTo>
                    <a:pt x="439674" y="87199"/>
                  </a:lnTo>
                  <a:lnTo>
                    <a:pt x="437388" y="87310"/>
                  </a:lnTo>
                  <a:lnTo>
                    <a:pt x="435947" y="87379"/>
                  </a:lnTo>
                  <a:lnTo>
                    <a:pt x="424148" y="89249"/>
                  </a:lnTo>
                  <a:lnTo>
                    <a:pt x="411920" y="92975"/>
                  </a:lnTo>
                  <a:lnTo>
                    <a:pt x="400050" y="99060"/>
                  </a:lnTo>
                  <a:lnTo>
                    <a:pt x="400050" y="150114"/>
                  </a:lnTo>
                  <a:lnTo>
                    <a:pt x="400812" y="147828"/>
                  </a:lnTo>
                  <a:lnTo>
                    <a:pt x="400812" y="145542"/>
                  </a:lnTo>
                  <a:lnTo>
                    <a:pt x="405812" y="131992"/>
                  </a:lnTo>
                  <a:lnTo>
                    <a:pt x="413956" y="120015"/>
                  </a:lnTo>
                  <a:lnTo>
                    <a:pt x="425196" y="111502"/>
                  </a:lnTo>
                  <a:lnTo>
                    <a:pt x="429768" y="110443"/>
                  </a:lnTo>
                  <a:lnTo>
                    <a:pt x="439674" y="108204"/>
                  </a:lnTo>
                  <a:lnTo>
                    <a:pt x="448056" y="108204"/>
                  </a:lnTo>
                  <a:lnTo>
                    <a:pt x="456438" y="111252"/>
                  </a:lnTo>
                  <a:lnTo>
                    <a:pt x="456438" y="123444"/>
                  </a:lnTo>
                  <a:lnTo>
                    <a:pt x="486918" y="123444"/>
                  </a:lnTo>
                  <a:lnTo>
                    <a:pt x="487680" y="118110"/>
                  </a:lnTo>
                  <a:lnTo>
                    <a:pt x="489966" y="108204"/>
                  </a:lnTo>
                  <a:close/>
                </a:path>
                <a:path w="509269" h="204470">
                  <a:moveTo>
                    <a:pt x="483108" y="137922"/>
                  </a:moveTo>
                  <a:lnTo>
                    <a:pt x="429768" y="137922"/>
                  </a:lnTo>
                  <a:lnTo>
                    <a:pt x="425196" y="155448"/>
                  </a:lnTo>
                  <a:lnTo>
                    <a:pt x="400050" y="155448"/>
                  </a:lnTo>
                  <a:lnTo>
                    <a:pt x="400050" y="159258"/>
                  </a:lnTo>
                  <a:lnTo>
                    <a:pt x="448056" y="159258"/>
                  </a:lnTo>
                  <a:lnTo>
                    <a:pt x="448056" y="201774"/>
                  </a:lnTo>
                  <a:lnTo>
                    <a:pt x="454914" y="200735"/>
                  </a:lnTo>
                  <a:lnTo>
                    <a:pt x="455283" y="200679"/>
                  </a:lnTo>
                  <a:lnTo>
                    <a:pt x="467868" y="198120"/>
                  </a:lnTo>
                  <a:lnTo>
                    <a:pt x="477774" y="159258"/>
                  </a:lnTo>
                  <a:lnTo>
                    <a:pt x="478536" y="159258"/>
                  </a:lnTo>
                  <a:lnTo>
                    <a:pt x="478536" y="155448"/>
                  </a:lnTo>
                  <a:lnTo>
                    <a:pt x="483108" y="137922"/>
                  </a:lnTo>
                  <a:close/>
                </a:path>
                <a:path w="509269" h="204470">
                  <a:moveTo>
                    <a:pt x="456438" y="123444"/>
                  </a:moveTo>
                  <a:lnTo>
                    <a:pt x="456438" y="111252"/>
                  </a:lnTo>
                  <a:lnTo>
                    <a:pt x="454914" y="123444"/>
                  </a:lnTo>
                  <a:lnTo>
                    <a:pt x="456438" y="123444"/>
                  </a:lnTo>
                  <a:close/>
                </a:path>
                <a:path w="509269" h="204470">
                  <a:moveTo>
                    <a:pt x="505206" y="159258"/>
                  </a:moveTo>
                  <a:lnTo>
                    <a:pt x="505206" y="155448"/>
                  </a:lnTo>
                  <a:lnTo>
                    <a:pt x="478536" y="155448"/>
                  </a:lnTo>
                  <a:lnTo>
                    <a:pt x="478536" y="159258"/>
                  </a:lnTo>
                  <a:lnTo>
                    <a:pt x="505206" y="1592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967738" y="6852157"/>
            <a:ext cx="6023610" cy="2178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95"/>
              </a:spcBef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6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LLP,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Ontario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dirty="0" sz="6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liability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dirty="0" sz="6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firm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dirty="0" sz="6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affiliated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</a:rPr>
              <a:t>Intern</a:t>
            </a:r>
            <a:r>
              <a:rPr dirty="0" sz="6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English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guarantee.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logo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dirty="0" sz="6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934211" y="6872437"/>
            <a:ext cx="3441700" cy="18542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64769" indent="-65405">
              <a:lnSpc>
                <a:spcPct val="72500"/>
              </a:lnSpc>
              <a:spcBef>
                <a:spcPts val="400"/>
              </a:spcBef>
              <a:tabLst>
                <a:tab pos="2060575" algn="l"/>
              </a:tabLst>
            </a:pPr>
            <a:r>
              <a:rPr dirty="0" baseline="23148" sz="900">
                <a:solidFill>
                  <a:srgbClr val="FFFFFF"/>
                </a:solidFill>
                <a:latin typeface="Arial"/>
                <a:cs typeface="Arial"/>
              </a:rPr>
              <a:t>ational</a:t>
            </a:r>
            <a:r>
              <a:rPr dirty="0" baseline="23148" sz="900" spc="8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3148" sz="900">
                <a:solidFill>
                  <a:srgbClr val="FFFFFF"/>
                </a:solidFill>
                <a:latin typeface="Arial"/>
                <a:cs typeface="Arial"/>
              </a:rPr>
              <a:t>Limited,</a:t>
            </a:r>
            <a:r>
              <a:rPr dirty="0" baseline="23148" sz="900" spc="8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3148" sz="9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baseline="23148" sz="900" spc="6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3148" sz="900" spc="-15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dirty="0" baseline="23148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Document</a:t>
            </a:r>
            <a:r>
              <a:rPr dirty="0" sz="6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Classification:</a:t>
            </a:r>
            <a:r>
              <a:rPr dirty="0" sz="6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6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</a:rPr>
              <a:t>organization.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80" y="285750"/>
            <a:ext cx="12801600" cy="7028815"/>
            <a:chOff x="380" y="285750"/>
            <a:chExt cx="12801600" cy="7028815"/>
          </a:xfrm>
        </p:grpSpPr>
        <p:sp>
          <p:nvSpPr>
            <p:cNvPr id="10" name="object 10" descr=""/>
            <p:cNvSpPr/>
            <p:nvPr/>
          </p:nvSpPr>
          <p:spPr>
            <a:xfrm>
              <a:off x="380" y="285750"/>
              <a:ext cx="12801600" cy="3321050"/>
            </a:xfrm>
            <a:custGeom>
              <a:avLst/>
              <a:gdLst/>
              <a:ahLst/>
              <a:cxnLst/>
              <a:rect l="l" t="t" r="r" b="b"/>
              <a:pathLst>
                <a:path w="12801600" h="3321050">
                  <a:moveTo>
                    <a:pt x="12801600" y="3320796"/>
                  </a:moveTo>
                  <a:lnTo>
                    <a:pt x="12801600" y="0"/>
                  </a:lnTo>
                  <a:lnTo>
                    <a:pt x="0" y="0"/>
                  </a:lnTo>
                  <a:lnTo>
                    <a:pt x="0" y="3320796"/>
                  </a:lnTo>
                  <a:lnTo>
                    <a:pt x="12801600" y="3320796"/>
                  </a:lnTo>
                  <a:close/>
                </a:path>
              </a:pathLst>
            </a:custGeom>
            <a:solidFill>
              <a:srgbClr val="ABE9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2044" y="2767584"/>
              <a:ext cx="3574541" cy="4546853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028953" y="1978407"/>
            <a:ext cx="6318250" cy="130556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3750" spc="-480" b="1">
                <a:solidFill>
                  <a:srgbClr val="00328D"/>
                </a:solidFill>
                <a:latin typeface="Arial Narrow"/>
                <a:cs typeface="Arial Narrow"/>
              </a:rPr>
              <a:t>The</a:t>
            </a:r>
            <a:r>
              <a:rPr dirty="0" sz="3750" spc="-484" b="1">
                <a:solidFill>
                  <a:srgbClr val="00328D"/>
                </a:solidFill>
                <a:latin typeface="Arial Narrow"/>
                <a:cs typeface="Arial Narrow"/>
              </a:rPr>
              <a:t> </a:t>
            </a:r>
            <a:r>
              <a:rPr dirty="0" sz="3750" spc="-445" b="1">
                <a:solidFill>
                  <a:srgbClr val="00328D"/>
                </a:solidFill>
                <a:latin typeface="Arial Narrow"/>
                <a:cs typeface="Arial Narrow"/>
              </a:rPr>
              <a:t>symptom</a:t>
            </a:r>
            <a:endParaRPr sz="3750">
              <a:latin typeface="Arial Narrow"/>
              <a:cs typeface="Arial Narrow"/>
            </a:endParaRPr>
          </a:p>
          <a:p>
            <a:pPr marL="12700" marR="5080">
              <a:lnSpc>
                <a:spcPct val="102200"/>
              </a:lnSpc>
              <a:spcBef>
                <a:spcPts val="335"/>
              </a:spcBef>
            </a:pPr>
            <a:r>
              <a:rPr dirty="0" sz="1850">
                <a:solidFill>
                  <a:srgbClr val="00328D"/>
                </a:solidFill>
                <a:latin typeface="Arial"/>
                <a:cs typeface="Arial"/>
              </a:rPr>
              <a:t>High</a:t>
            </a:r>
            <a:r>
              <a:rPr dirty="0" sz="1850" spc="9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00328D"/>
                </a:solidFill>
                <a:latin typeface="Arial"/>
                <a:cs typeface="Arial"/>
              </a:rPr>
              <a:t>risk,</a:t>
            </a:r>
            <a:r>
              <a:rPr dirty="0" sz="1850" spc="8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00328D"/>
                </a:solidFill>
                <a:latin typeface="Arial"/>
                <a:cs typeface="Arial"/>
              </a:rPr>
              <a:t>high</a:t>
            </a:r>
            <a:r>
              <a:rPr dirty="0" sz="1850" spc="10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00328D"/>
                </a:solidFill>
                <a:latin typeface="Arial"/>
                <a:cs typeface="Arial"/>
              </a:rPr>
              <a:t>leverage</a:t>
            </a:r>
            <a:r>
              <a:rPr dirty="0" sz="1850" spc="9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00328D"/>
                </a:solidFill>
                <a:latin typeface="Arial"/>
                <a:cs typeface="Arial"/>
              </a:rPr>
              <a:t>investment</a:t>
            </a:r>
            <a:r>
              <a:rPr dirty="0" sz="1850" spc="10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00328D"/>
                </a:solidFill>
                <a:latin typeface="Arial"/>
                <a:cs typeface="Arial"/>
              </a:rPr>
              <a:t>strategy</a:t>
            </a:r>
            <a:r>
              <a:rPr dirty="0" sz="1850" spc="8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00328D"/>
                </a:solidFill>
                <a:latin typeface="Arial"/>
                <a:cs typeface="Arial"/>
              </a:rPr>
              <a:t>that</a:t>
            </a:r>
            <a:r>
              <a:rPr dirty="0" sz="1850" spc="8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00328D"/>
                </a:solidFill>
                <a:latin typeface="Arial"/>
                <a:cs typeface="Arial"/>
              </a:rPr>
              <a:t>resulted</a:t>
            </a:r>
            <a:r>
              <a:rPr dirty="0" sz="1850" spc="8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00328D"/>
                </a:solidFill>
                <a:latin typeface="Arial"/>
                <a:cs typeface="Arial"/>
              </a:rPr>
              <a:t>in </a:t>
            </a:r>
            <a:r>
              <a:rPr dirty="0" sz="1850">
                <a:solidFill>
                  <a:srgbClr val="00328D"/>
                </a:solidFill>
                <a:latin typeface="Arial"/>
                <a:cs typeface="Arial"/>
              </a:rPr>
              <a:t>significant</a:t>
            </a:r>
            <a:r>
              <a:rPr dirty="0" sz="1850" spc="14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00328D"/>
                </a:solidFill>
                <a:latin typeface="Arial"/>
                <a:cs typeface="Arial"/>
              </a:rPr>
              <a:t>market</a:t>
            </a:r>
            <a:r>
              <a:rPr dirty="0" sz="1850" spc="145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00328D"/>
                </a:solidFill>
                <a:latin typeface="Arial"/>
                <a:cs typeface="Arial"/>
              </a:rPr>
              <a:t>losses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858" y="1895094"/>
            <a:ext cx="12795250" cy="5262880"/>
            <a:chOff x="6858" y="1895094"/>
            <a:chExt cx="12795250" cy="5262880"/>
          </a:xfrm>
        </p:grpSpPr>
        <p:sp>
          <p:nvSpPr>
            <p:cNvPr id="14" name="object 14" descr=""/>
            <p:cNvSpPr/>
            <p:nvPr/>
          </p:nvSpPr>
          <p:spPr>
            <a:xfrm>
              <a:off x="10314431" y="551383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3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195303" y="3635501"/>
              <a:ext cx="434340" cy="958850"/>
            </a:xfrm>
            <a:custGeom>
              <a:avLst/>
              <a:gdLst/>
              <a:ahLst/>
              <a:cxnLst/>
              <a:rect l="l" t="t" r="r" b="b"/>
              <a:pathLst>
                <a:path w="434340" h="958850">
                  <a:moveTo>
                    <a:pt x="434340" y="613410"/>
                  </a:moveTo>
                  <a:lnTo>
                    <a:pt x="434340" y="611886"/>
                  </a:lnTo>
                  <a:lnTo>
                    <a:pt x="206502" y="12192"/>
                  </a:lnTo>
                  <a:lnTo>
                    <a:pt x="204978" y="12192"/>
                  </a:lnTo>
                  <a:lnTo>
                    <a:pt x="204216" y="9906"/>
                  </a:lnTo>
                  <a:lnTo>
                    <a:pt x="0" y="0"/>
                  </a:lnTo>
                  <a:lnTo>
                    <a:pt x="47134" y="112885"/>
                  </a:lnTo>
                  <a:lnTo>
                    <a:pt x="75230" y="179185"/>
                  </a:lnTo>
                  <a:lnTo>
                    <a:pt x="121920" y="288036"/>
                  </a:lnTo>
                  <a:lnTo>
                    <a:pt x="121920" y="958596"/>
                  </a:lnTo>
                  <a:lnTo>
                    <a:pt x="123444" y="958596"/>
                  </a:lnTo>
                  <a:lnTo>
                    <a:pt x="434340" y="613410"/>
                  </a:lnTo>
                  <a:close/>
                </a:path>
              </a:pathLst>
            </a:custGeom>
            <a:solidFill>
              <a:srgbClr val="003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661398" y="3598164"/>
              <a:ext cx="936625" cy="3169285"/>
            </a:xfrm>
            <a:custGeom>
              <a:avLst/>
              <a:gdLst/>
              <a:ahLst/>
              <a:cxnLst/>
              <a:rect l="l" t="t" r="r" b="b"/>
              <a:pathLst>
                <a:path w="936625" h="3169284">
                  <a:moveTo>
                    <a:pt x="936497" y="553212"/>
                  </a:moveTo>
                  <a:lnTo>
                    <a:pt x="534161" y="0"/>
                  </a:lnTo>
                  <a:lnTo>
                    <a:pt x="504443" y="1906524"/>
                  </a:lnTo>
                  <a:lnTo>
                    <a:pt x="0" y="2850642"/>
                  </a:lnTo>
                  <a:lnTo>
                    <a:pt x="235457" y="3169158"/>
                  </a:lnTo>
                  <a:lnTo>
                    <a:pt x="544829" y="2484120"/>
                  </a:lnTo>
                  <a:lnTo>
                    <a:pt x="771143" y="2021586"/>
                  </a:lnTo>
                  <a:lnTo>
                    <a:pt x="936497" y="553212"/>
                  </a:lnTo>
                  <a:close/>
                </a:path>
              </a:pathLst>
            </a:custGeom>
            <a:solidFill>
              <a:srgbClr val="1535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195560" y="3595877"/>
              <a:ext cx="402590" cy="555625"/>
            </a:xfrm>
            <a:custGeom>
              <a:avLst/>
              <a:gdLst/>
              <a:ahLst/>
              <a:cxnLst/>
              <a:rect l="l" t="t" r="r" b="b"/>
              <a:pathLst>
                <a:path w="402590" h="555625">
                  <a:moveTo>
                    <a:pt x="402335" y="555498"/>
                  </a:moveTo>
                  <a:lnTo>
                    <a:pt x="351281" y="3048"/>
                  </a:lnTo>
                  <a:lnTo>
                    <a:pt x="351281" y="0"/>
                  </a:lnTo>
                  <a:lnTo>
                    <a:pt x="2285" y="0"/>
                  </a:lnTo>
                  <a:lnTo>
                    <a:pt x="3047" y="2286"/>
                  </a:lnTo>
                  <a:lnTo>
                    <a:pt x="0" y="2286"/>
                  </a:lnTo>
                  <a:lnTo>
                    <a:pt x="761" y="3048"/>
                  </a:lnTo>
                  <a:lnTo>
                    <a:pt x="402335" y="555498"/>
                  </a:lnTo>
                  <a:close/>
                </a:path>
              </a:pathLst>
            </a:custGeom>
            <a:solidFill>
              <a:srgbClr val="1D48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509760" y="3628644"/>
              <a:ext cx="228600" cy="445770"/>
            </a:xfrm>
            <a:custGeom>
              <a:avLst/>
              <a:gdLst/>
              <a:ahLst/>
              <a:cxnLst/>
              <a:rect l="l" t="t" r="r" b="b"/>
              <a:pathLst>
                <a:path w="228600" h="445770">
                  <a:moveTo>
                    <a:pt x="228600" y="0"/>
                  </a:moveTo>
                  <a:lnTo>
                    <a:pt x="3048" y="0"/>
                  </a:lnTo>
                  <a:lnTo>
                    <a:pt x="2286" y="1524"/>
                  </a:lnTo>
                  <a:lnTo>
                    <a:pt x="2286" y="2286"/>
                  </a:lnTo>
                  <a:lnTo>
                    <a:pt x="0" y="2286"/>
                  </a:lnTo>
                  <a:lnTo>
                    <a:pt x="0" y="445770"/>
                  </a:lnTo>
                  <a:lnTo>
                    <a:pt x="227838" y="3048"/>
                  </a:lnTo>
                  <a:lnTo>
                    <a:pt x="227838" y="2286"/>
                  </a:lnTo>
                  <a:lnTo>
                    <a:pt x="227076" y="2286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4A5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033510" y="3595877"/>
              <a:ext cx="1948180" cy="2711450"/>
            </a:xfrm>
            <a:custGeom>
              <a:avLst/>
              <a:gdLst/>
              <a:ahLst/>
              <a:cxnLst/>
              <a:rect l="l" t="t" r="r" b="b"/>
              <a:pathLst>
                <a:path w="1948179" h="2711450">
                  <a:moveTo>
                    <a:pt x="487680" y="1610106"/>
                  </a:moveTo>
                  <a:lnTo>
                    <a:pt x="476250" y="35814"/>
                  </a:lnTo>
                  <a:lnTo>
                    <a:pt x="479298" y="35814"/>
                  </a:lnTo>
                  <a:lnTo>
                    <a:pt x="478536" y="34290"/>
                  </a:lnTo>
                  <a:lnTo>
                    <a:pt x="478536" y="32766"/>
                  </a:lnTo>
                  <a:lnTo>
                    <a:pt x="158496" y="32766"/>
                  </a:lnTo>
                  <a:lnTo>
                    <a:pt x="157734" y="35052"/>
                  </a:lnTo>
                  <a:lnTo>
                    <a:pt x="150114" y="35052"/>
                  </a:lnTo>
                  <a:lnTo>
                    <a:pt x="0" y="1637538"/>
                  </a:lnTo>
                  <a:lnTo>
                    <a:pt x="403098" y="2711196"/>
                  </a:lnTo>
                  <a:lnTo>
                    <a:pt x="487680" y="1610106"/>
                  </a:lnTo>
                  <a:close/>
                </a:path>
                <a:path w="1948179" h="2711450">
                  <a:moveTo>
                    <a:pt x="1947672" y="351282"/>
                  </a:moveTo>
                  <a:lnTo>
                    <a:pt x="1867662" y="35814"/>
                  </a:lnTo>
                  <a:lnTo>
                    <a:pt x="1867662" y="35052"/>
                  </a:lnTo>
                  <a:lnTo>
                    <a:pt x="1866900" y="32766"/>
                  </a:lnTo>
                  <a:lnTo>
                    <a:pt x="1735074" y="32766"/>
                  </a:lnTo>
                  <a:lnTo>
                    <a:pt x="1513332" y="0"/>
                  </a:lnTo>
                  <a:lnTo>
                    <a:pt x="1513332" y="3048"/>
                  </a:lnTo>
                  <a:lnTo>
                    <a:pt x="1564386" y="555498"/>
                  </a:lnTo>
                  <a:lnTo>
                    <a:pt x="1399032" y="2023872"/>
                  </a:lnTo>
                  <a:lnTo>
                    <a:pt x="1416558" y="2361438"/>
                  </a:lnTo>
                  <a:lnTo>
                    <a:pt x="1434084" y="2711196"/>
                  </a:lnTo>
                  <a:lnTo>
                    <a:pt x="1905000" y="1075944"/>
                  </a:lnTo>
                  <a:lnTo>
                    <a:pt x="1947672" y="351282"/>
                  </a:lnTo>
                  <a:close/>
                </a:path>
              </a:pathLst>
            </a:custGeom>
            <a:solidFill>
              <a:srgbClr val="0025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768584" y="3628644"/>
              <a:ext cx="212725" cy="318770"/>
            </a:xfrm>
            <a:custGeom>
              <a:avLst/>
              <a:gdLst/>
              <a:ahLst/>
              <a:cxnLst/>
              <a:rect l="l" t="t" r="r" b="b"/>
              <a:pathLst>
                <a:path w="212725" h="318770">
                  <a:moveTo>
                    <a:pt x="212598" y="318515"/>
                  </a:moveTo>
                  <a:lnTo>
                    <a:pt x="132588" y="3047"/>
                  </a:lnTo>
                  <a:lnTo>
                    <a:pt x="132588" y="2285"/>
                  </a:lnTo>
                  <a:lnTo>
                    <a:pt x="131826" y="0"/>
                  </a:lnTo>
                  <a:lnTo>
                    <a:pt x="0" y="0"/>
                  </a:lnTo>
                  <a:lnTo>
                    <a:pt x="0" y="2285"/>
                  </a:lnTo>
                  <a:lnTo>
                    <a:pt x="762" y="3047"/>
                  </a:lnTo>
                  <a:lnTo>
                    <a:pt x="212598" y="318515"/>
                  </a:lnTo>
                  <a:close/>
                </a:path>
              </a:pathLst>
            </a:custGeom>
            <a:solidFill>
              <a:srgbClr val="04A5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036051" y="3618738"/>
              <a:ext cx="765175" cy="1354455"/>
            </a:xfrm>
            <a:custGeom>
              <a:avLst/>
              <a:gdLst/>
              <a:ahLst/>
              <a:cxnLst/>
              <a:rect l="l" t="t" r="r" b="b"/>
              <a:pathLst>
                <a:path w="765175" h="1354454">
                  <a:moveTo>
                    <a:pt x="765048" y="12954"/>
                  </a:moveTo>
                  <a:lnTo>
                    <a:pt x="765048" y="9906"/>
                  </a:lnTo>
                  <a:lnTo>
                    <a:pt x="296418" y="0"/>
                  </a:lnTo>
                  <a:lnTo>
                    <a:pt x="294894" y="3048"/>
                  </a:lnTo>
                  <a:lnTo>
                    <a:pt x="296418" y="3048"/>
                  </a:lnTo>
                  <a:lnTo>
                    <a:pt x="0" y="243840"/>
                  </a:lnTo>
                  <a:lnTo>
                    <a:pt x="52578" y="547878"/>
                  </a:lnTo>
                  <a:lnTo>
                    <a:pt x="630936" y="1354074"/>
                  </a:lnTo>
                  <a:lnTo>
                    <a:pt x="765048" y="12954"/>
                  </a:lnTo>
                  <a:close/>
                </a:path>
              </a:pathLst>
            </a:custGeom>
            <a:solidFill>
              <a:srgbClr val="003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036814" y="3618738"/>
              <a:ext cx="586105" cy="243840"/>
            </a:xfrm>
            <a:custGeom>
              <a:avLst/>
              <a:gdLst/>
              <a:ahLst/>
              <a:cxnLst/>
              <a:rect l="l" t="t" r="r" b="b"/>
              <a:pathLst>
                <a:path w="586104" h="243839">
                  <a:moveTo>
                    <a:pt x="585978" y="12191"/>
                  </a:moveTo>
                  <a:lnTo>
                    <a:pt x="585978" y="10667"/>
                  </a:lnTo>
                  <a:lnTo>
                    <a:pt x="585216" y="9905"/>
                  </a:lnTo>
                  <a:lnTo>
                    <a:pt x="295656" y="0"/>
                  </a:lnTo>
                  <a:lnTo>
                    <a:pt x="294132" y="3047"/>
                  </a:lnTo>
                  <a:lnTo>
                    <a:pt x="295656" y="3047"/>
                  </a:lnTo>
                  <a:lnTo>
                    <a:pt x="0" y="243839"/>
                  </a:lnTo>
                  <a:lnTo>
                    <a:pt x="585978" y="12191"/>
                  </a:lnTo>
                  <a:close/>
                </a:path>
              </a:pathLst>
            </a:custGeom>
            <a:solidFill>
              <a:srgbClr val="217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666988" y="4972811"/>
              <a:ext cx="769620" cy="1932939"/>
            </a:xfrm>
            <a:custGeom>
              <a:avLst/>
              <a:gdLst/>
              <a:ahLst/>
              <a:cxnLst/>
              <a:rect l="l" t="t" r="r" b="b"/>
              <a:pathLst>
                <a:path w="769620" h="1932940">
                  <a:moveTo>
                    <a:pt x="769620" y="1334262"/>
                  </a:moveTo>
                  <a:lnTo>
                    <a:pt x="366522" y="260603"/>
                  </a:lnTo>
                  <a:lnTo>
                    <a:pt x="0" y="0"/>
                  </a:lnTo>
                  <a:lnTo>
                    <a:pt x="363474" y="766572"/>
                  </a:lnTo>
                  <a:lnTo>
                    <a:pt x="768858" y="1932432"/>
                  </a:lnTo>
                  <a:lnTo>
                    <a:pt x="769620" y="1334262"/>
                  </a:lnTo>
                  <a:close/>
                </a:path>
              </a:pathLst>
            </a:custGeom>
            <a:solidFill>
              <a:srgbClr val="1535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435846" y="3595877"/>
              <a:ext cx="763270" cy="3309620"/>
            </a:xfrm>
            <a:custGeom>
              <a:avLst/>
              <a:gdLst/>
              <a:ahLst/>
              <a:cxnLst/>
              <a:rect l="l" t="t" r="r" b="b"/>
              <a:pathLst>
                <a:path w="763270" h="3309620">
                  <a:moveTo>
                    <a:pt x="762762" y="3047"/>
                  </a:moveTo>
                  <a:lnTo>
                    <a:pt x="762762" y="2285"/>
                  </a:lnTo>
                  <a:lnTo>
                    <a:pt x="762000" y="0"/>
                  </a:lnTo>
                  <a:lnTo>
                    <a:pt x="302514" y="32765"/>
                  </a:lnTo>
                  <a:lnTo>
                    <a:pt x="300990" y="35051"/>
                  </a:lnTo>
                  <a:lnTo>
                    <a:pt x="300990" y="35813"/>
                  </a:lnTo>
                  <a:lnTo>
                    <a:pt x="301752" y="35813"/>
                  </a:lnTo>
                  <a:lnTo>
                    <a:pt x="73914" y="478535"/>
                  </a:lnTo>
                  <a:lnTo>
                    <a:pt x="85344" y="1610105"/>
                  </a:lnTo>
                  <a:lnTo>
                    <a:pt x="762" y="2711195"/>
                  </a:lnTo>
                  <a:lnTo>
                    <a:pt x="0" y="3309366"/>
                  </a:lnTo>
                  <a:lnTo>
                    <a:pt x="225552" y="2852928"/>
                  </a:lnTo>
                  <a:lnTo>
                    <a:pt x="729996" y="1908809"/>
                  </a:lnTo>
                  <a:lnTo>
                    <a:pt x="734568" y="1422653"/>
                  </a:lnTo>
                  <a:lnTo>
                    <a:pt x="759714" y="3047"/>
                  </a:lnTo>
                  <a:lnTo>
                    <a:pt x="762762" y="3047"/>
                  </a:lnTo>
                  <a:close/>
                </a:path>
              </a:pathLst>
            </a:custGeom>
            <a:solidFill>
              <a:srgbClr val="217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896855" y="6082284"/>
              <a:ext cx="323850" cy="1075690"/>
            </a:xfrm>
            <a:custGeom>
              <a:avLst/>
              <a:gdLst/>
              <a:ahLst/>
              <a:cxnLst/>
              <a:rect l="l" t="t" r="r" b="b"/>
              <a:pathLst>
                <a:path w="323850" h="1075690">
                  <a:moveTo>
                    <a:pt x="323850" y="1075182"/>
                  </a:moveTo>
                  <a:lnTo>
                    <a:pt x="309371" y="0"/>
                  </a:lnTo>
                  <a:lnTo>
                    <a:pt x="0" y="685038"/>
                  </a:lnTo>
                  <a:lnTo>
                    <a:pt x="323850" y="1075182"/>
                  </a:lnTo>
                  <a:close/>
                </a:path>
              </a:pathLst>
            </a:custGeom>
            <a:solidFill>
              <a:srgbClr val="0023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206227" y="5619750"/>
              <a:ext cx="261620" cy="1537970"/>
            </a:xfrm>
            <a:custGeom>
              <a:avLst/>
              <a:gdLst/>
              <a:ahLst/>
              <a:cxnLst/>
              <a:rect l="l" t="t" r="r" b="b"/>
              <a:pathLst>
                <a:path w="261620" h="1537970">
                  <a:moveTo>
                    <a:pt x="261366" y="687324"/>
                  </a:moveTo>
                  <a:lnTo>
                    <a:pt x="226314" y="0"/>
                  </a:lnTo>
                  <a:lnTo>
                    <a:pt x="0" y="462534"/>
                  </a:lnTo>
                  <a:lnTo>
                    <a:pt x="14478" y="1537716"/>
                  </a:lnTo>
                  <a:lnTo>
                    <a:pt x="261366" y="687324"/>
                  </a:lnTo>
                  <a:close/>
                </a:path>
              </a:pathLst>
            </a:custGeom>
            <a:solidFill>
              <a:srgbClr val="001E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0467593" y="3628644"/>
              <a:ext cx="883285" cy="2678430"/>
            </a:xfrm>
            <a:custGeom>
              <a:avLst/>
              <a:gdLst/>
              <a:ahLst/>
              <a:cxnLst/>
              <a:rect l="l" t="t" r="r" b="b"/>
              <a:pathLst>
                <a:path w="883284" h="2678429">
                  <a:moveTo>
                    <a:pt x="883157" y="396239"/>
                  </a:moveTo>
                  <a:lnTo>
                    <a:pt x="753617" y="14477"/>
                  </a:lnTo>
                  <a:lnTo>
                    <a:pt x="751331" y="9143"/>
                  </a:lnTo>
                  <a:lnTo>
                    <a:pt x="748283" y="9143"/>
                  </a:lnTo>
                  <a:lnTo>
                    <a:pt x="747521" y="6857"/>
                  </a:lnTo>
                  <a:lnTo>
                    <a:pt x="432815" y="0"/>
                  </a:lnTo>
                  <a:lnTo>
                    <a:pt x="433577" y="2285"/>
                  </a:lnTo>
                  <a:lnTo>
                    <a:pt x="433577" y="3047"/>
                  </a:lnTo>
                  <a:lnTo>
                    <a:pt x="513587" y="318515"/>
                  </a:lnTo>
                  <a:lnTo>
                    <a:pt x="470915" y="1043177"/>
                  </a:lnTo>
                  <a:lnTo>
                    <a:pt x="0" y="2678429"/>
                  </a:lnTo>
                  <a:lnTo>
                    <a:pt x="769619" y="1458467"/>
                  </a:lnTo>
                  <a:lnTo>
                    <a:pt x="849629" y="966977"/>
                  </a:lnTo>
                  <a:lnTo>
                    <a:pt x="883157" y="396239"/>
                  </a:lnTo>
                  <a:close/>
                </a:path>
              </a:pathLst>
            </a:custGeom>
            <a:solidFill>
              <a:srgbClr val="0018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544305" y="3628644"/>
              <a:ext cx="639445" cy="1605280"/>
            </a:xfrm>
            <a:custGeom>
              <a:avLst/>
              <a:gdLst/>
              <a:ahLst/>
              <a:cxnLst/>
              <a:rect l="l" t="t" r="r" b="b"/>
              <a:pathLst>
                <a:path w="639445" h="1605279">
                  <a:moveTo>
                    <a:pt x="639318" y="3048"/>
                  </a:moveTo>
                  <a:lnTo>
                    <a:pt x="639318" y="0"/>
                  </a:lnTo>
                  <a:lnTo>
                    <a:pt x="256794" y="0"/>
                  </a:lnTo>
                  <a:lnTo>
                    <a:pt x="256794" y="2286"/>
                  </a:lnTo>
                  <a:lnTo>
                    <a:pt x="0" y="514350"/>
                  </a:lnTo>
                  <a:lnTo>
                    <a:pt x="122682" y="1344168"/>
                  </a:lnTo>
                  <a:lnTo>
                    <a:pt x="489204" y="1604772"/>
                  </a:lnTo>
                  <a:lnTo>
                    <a:pt x="639318" y="3048"/>
                  </a:lnTo>
                  <a:close/>
                </a:path>
              </a:pathLst>
            </a:custGeom>
            <a:solidFill>
              <a:srgbClr val="1D48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512808" y="3621023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762" y="3048"/>
                  </a:moveTo>
                  <a:lnTo>
                    <a:pt x="0" y="1524"/>
                  </a:lnTo>
                  <a:lnTo>
                    <a:pt x="0" y="2286"/>
                  </a:lnTo>
                  <a:lnTo>
                    <a:pt x="0" y="3048"/>
                  </a:lnTo>
                  <a:lnTo>
                    <a:pt x="762" y="3048"/>
                  </a:lnTo>
                  <a:close/>
                </a:path>
                <a:path w="1270" h="3175">
                  <a:moveTo>
                    <a:pt x="76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82E7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195054" y="2980943"/>
              <a:ext cx="2040889" cy="676275"/>
            </a:xfrm>
            <a:custGeom>
              <a:avLst/>
              <a:gdLst/>
              <a:ahLst/>
              <a:cxnLst/>
              <a:rect l="l" t="t" r="r" b="b"/>
              <a:pathLst>
                <a:path w="2040890" h="676275">
                  <a:moveTo>
                    <a:pt x="8382" y="672846"/>
                  </a:moveTo>
                  <a:lnTo>
                    <a:pt x="0" y="672846"/>
                  </a:lnTo>
                  <a:lnTo>
                    <a:pt x="0" y="675894"/>
                  </a:lnTo>
                  <a:lnTo>
                    <a:pt x="7620" y="675894"/>
                  </a:lnTo>
                  <a:lnTo>
                    <a:pt x="7620" y="675132"/>
                  </a:lnTo>
                  <a:lnTo>
                    <a:pt x="8382" y="672846"/>
                  </a:lnTo>
                  <a:close/>
                </a:path>
                <a:path w="2040890" h="676275">
                  <a:moveTo>
                    <a:pt x="2040636" y="628650"/>
                  </a:moveTo>
                  <a:lnTo>
                    <a:pt x="2039874" y="644652"/>
                  </a:lnTo>
                  <a:lnTo>
                    <a:pt x="1824990" y="762"/>
                  </a:lnTo>
                  <a:lnTo>
                    <a:pt x="1824228" y="762"/>
                  </a:lnTo>
                  <a:lnTo>
                    <a:pt x="1824228" y="0"/>
                  </a:lnTo>
                  <a:lnTo>
                    <a:pt x="1822704" y="0"/>
                  </a:lnTo>
                  <a:lnTo>
                    <a:pt x="1821942" y="762"/>
                  </a:lnTo>
                  <a:lnTo>
                    <a:pt x="1733550" y="351282"/>
                  </a:lnTo>
                  <a:lnTo>
                    <a:pt x="1733550" y="352806"/>
                  </a:lnTo>
                  <a:lnTo>
                    <a:pt x="1852422" y="640080"/>
                  </a:lnTo>
                  <a:lnTo>
                    <a:pt x="2040636" y="661416"/>
                  </a:lnTo>
                  <a:lnTo>
                    <a:pt x="2040636" y="628650"/>
                  </a:lnTo>
                  <a:close/>
                </a:path>
              </a:pathLst>
            </a:custGeom>
            <a:solidFill>
              <a:srgbClr val="007C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709403" y="2989326"/>
              <a:ext cx="422909" cy="631825"/>
            </a:xfrm>
            <a:custGeom>
              <a:avLst/>
              <a:gdLst/>
              <a:ahLst/>
              <a:cxnLst/>
              <a:rect l="l" t="t" r="r" b="b"/>
              <a:pathLst>
                <a:path w="422909" h="631825">
                  <a:moveTo>
                    <a:pt x="422909" y="615696"/>
                  </a:moveTo>
                  <a:lnTo>
                    <a:pt x="422909" y="614934"/>
                  </a:lnTo>
                  <a:lnTo>
                    <a:pt x="310133" y="0"/>
                  </a:lnTo>
                  <a:lnTo>
                    <a:pt x="0" y="631698"/>
                  </a:lnTo>
                  <a:lnTo>
                    <a:pt x="422909" y="615696"/>
                  </a:lnTo>
                  <a:close/>
                </a:path>
              </a:pathLst>
            </a:custGeom>
            <a:solidFill>
              <a:srgbClr val="5FD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0130027" y="3604260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762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2A83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0019538" y="2811780"/>
              <a:ext cx="433070" cy="793750"/>
            </a:xfrm>
            <a:custGeom>
              <a:avLst/>
              <a:gdLst/>
              <a:ahLst/>
              <a:cxnLst/>
              <a:rect l="l" t="t" r="r" b="b"/>
              <a:pathLst>
                <a:path w="433070" h="793750">
                  <a:moveTo>
                    <a:pt x="432816" y="793241"/>
                  </a:moveTo>
                  <a:lnTo>
                    <a:pt x="432816" y="792479"/>
                  </a:lnTo>
                  <a:lnTo>
                    <a:pt x="432054" y="792479"/>
                  </a:lnTo>
                  <a:lnTo>
                    <a:pt x="336042" y="167639"/>
                  </a:lnTo>
                  <a:lnTo>
                    <a:pt x="244602" y="0"/>
                  </a:lnTo>
                  <a:lnTo>
                    <a:pt x="0" y="177545"/>
                  </a:lnTo>
                  <a:lnTo>
                    <a:pt x="112776" y="792479"/>
                  </a:lnTo>
                  <a:lnTo>
                    <a:pt x="110490" y="792479"/>
                  </a:lnTo>
                  <a:lnTo>
                    <a:pt x="110490" y="793241"/>
                  </a:lnTo>
                  <a:lnTo>
                    <a:pt x="286512" y="777239"/>
                  </a:lnTo>
                  <a:lnTo>
                    <a:pt x="432816" y="793241"/>
                  </a:lnTo>
                  <a:close/>
                </a:path>
              </a:pathLst>
            </a:custGeom>
            <a:solidFill>
              <a:srgbClr val="5FD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502901" y="2960369"/>
              <a:ext cx="516890" cy="661035"/>
            </a:xfrm>
            <a:custGeom>
              <a:avLst/>
              <a:gdLst/>
              <a:ahLst/>
              <a:cxnLst/>
              <a:rect l="l" t="t" r="r" b="b"/>
              <a:pathLst>
                <a:path w="516890" h="661035">
                  <a:moveTo>
                    <a:pt x="516636" y="28955"/>
                  </a:moveTo>
                  <a:lnTo>
                    <a:pt x="120396" y="0"/>
                  </a:lnTo>
                  <a:lnTo>
                    <a:pt x="762" y="659129"/>
                  </a:lnTo>
                  <a:lnTo>
                    <a:pt x="0" y="660653"/>
                  </a:lnTo>
                  <a:lnTo>
                    <a:pt x="206502" y="660653"/>
                  </a:lnTo>
                  <a:lnTo>
                    <a:pt x="516636" y="28955"/>
                  </a:lnTo>
                  <a:close/>
                </a:path>
              </a:pathLst>
            </a:custGeom>
            <a:solidFill>
              <a:srgbClr val="83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803129" y="2385060"/>
              <a:ext cx="461009" cy="604520"/>
            </a:xfrm>
            <a:custGeom>
              <a:avLst/>
              <a:gdLst/>
              <a:ahLst/>
              <a:cxnLst/>
              <a:rect l="l" t="t" r="r" b="b"/>
              <a:pathLst>
                <a:path w="461009" h="604519">
                  <a:moveTo>
                    <a:pt x="461009" y="426719"/>
                  </a:moveTo>
                  <a:lnTo>
                    <a:pt x="455675" y="366521"/>
                  </a:lnTo>
                  <a:lnTo>
                    <a:pt x="163829" y="0"/>
                  </a:lnTo>
                  <a:lnTo>
                    <a:pt x="0" y="83819"/>
                  </a:lnTo>
                  <a:lnTo>
                    <a:pt x="48767" y="464057"/>
                  </a:lnTo>
                  <a:lnTo>
                    <a:pt x="216407" y="604265"/>
                  </a:lnTo>
                  <a:lnTo>
                    <a:pt x="461009" y="426719"/>
                  </a:lnTo>
                  <a:close/>
                </a:path>
              </a:pathLst>
            </a:custGeom>
            <a:solidFill>
              <a:srgbClr val="97E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207246" y="2996183"/>
              <a:ext cx="296545" cy="621030"/>
            </a:xfrm>
            <a:custGeom>
              <a:avLst/>
              <a:gdLst/>
              <a:ahLst/>
              <a:cxnLst/>
              <a:rect l="l" t="t" r="r" b="b"/>
              <a:pathLst>
                <a:path w="296545" h="621029">
                  <a:moveTo>
                    <a:pt x="4480" y="611146"/>
                  </a:moveTo>
                  <a:lnTo>
                    <a:pt x="2286" y="611124"/>
                  </a:lnTo>
                  <a:lnTo>
                    <a:pt x="0" y="603504"/>
                  </a:lnTo>
                  <a:lnTo>
                    <a:pt x="2286" y="621030"/>
                  </a:lnTo>
                  <a:lnTo>
                    <a:pt x="4480" y="611146"/>
                  </a:lnTo>
                  <a:close/>
                </a:path>
                <a:path w="296545" h="621029">
                  <a:moveTo>
                    <a:pt x="296418" y="614172"/>
                  </a:moveTo>
                  <a:lnTo>
                    <a:pt x="296418" y="612648"/>
                  </a:lnTo>
                  <a:lnTo>
                    <a:pt x="140208" y="0"/>
                  </a:lnTo>
                  <a:lnTo>
                    <a:pt x="4480" y="611146"/>
                  </a:lnTo>
                  <a:lnTo>
                    <a:pt x="296418" y="614172"/>
                  </a:lnTo>
                  <a:close/>
                </a:path>
              </a:pathLst>
            </a:custGeom>
            <a:solidFill>
              <a:srgbClr val="00B7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347454" y="2526029"/>
              <a:ext cx="276225" cy="1095375"/>
            </a:xfrm>
            <a:custGeom>
              <a:avLst/>
              <a:gdLst/>
              <a:ahLst/>
              <a:cxnLst/>
              <a:rect l="l" t="t" r="r" b="b"/>
              <a:pathLst>
                <a:path w="276225" h="1095375">
                  <a:moveTo>
                    <a:pt x="156210" y="1093470"/>
                  </a:moveTo>
                  <a:lnTo>
                    <a:pt x="155448" y="1094994"/>
                  </a:lnTo>
                  <a:lnTo>
                    <a:pt x="156210" y="1094994"/>
                  </a:lnTo>
                  <a:lnTo>
                    <a:pt x="156210" y="1093470"/>
                  </a:lnTo>
                  <a:close/>
                </a:path>
                <a:path w="276225" h="1095375">
                  <a:moveTo>
                    <a:pt x="275844" y="0"/>
                  </a:moveTo>
                  <a:lnTo>
                    <a:pt x="71628" y="416052"/>
                  </a:lnTo>
                  <a:lnTo>
                    <a:pt x="0" y="470154"/>
                  </a:lnTo>
                  <a:lnTo>
                    <a:pt x="156210" y="1093470"/>
                  </a:lnTo>
                  <a:lnTo>
                    <a:pt x="275844" y="434340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82E7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201912" y="2526030"/>
              <a:ext cx="421640" cy="1127760"/>
            </a:xfrm>
            <a:custGeom>
              <a:avLst/>
              <a:gdLst/>
              <a:ahLst/>
              <a:cxnLst/>
              <a:rect l="l" t="t" r="r" b="b"/>
              <a:pathLst>
                <a:path w="421640" h="1127760">
                  <a:moveTo>
                    <a:pt x="421385" y="0"/>
                  </a:moveTo>
                  <a:lnTo>
                    <a:pt x="81533" y="432816"/>
                  </a:lnTo>
                  <a:lnTo>
                    <a:pt x="0" y="1127760"/>
                  </a:lnTo>
                  <a:lnTo>
                    <a:pt x="7619" y="1127760"/>
                  </a:lnTo>
                  <a:lnTo>
                    <a:pt x="145541" y="470154"/>
                  </a:lnTo>
                  <a:lnTo>
                    <a:pt x="217169" y="416052"/>
                  </a:lnTo>
                  <a:lnTo>
                    <a:pt x="421385" y="0"/>
                  </a:lnTo>
                  <a:close/>
                </a:path>
              </a:pathLst>
            </a:custGeom>
            <a:solidFill>
              <a:srgbClr val="007C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0264139" y="2771394"/>
              <a:ext cx="391795" cy="833755"/>
            </a:xfrm>
            <a:custGeom>
              <a:avLst/>
              <a:gdLst/>
              <a:ahLst/>
              <a:cxnLst/>
              <a:rect l="l" t="t" r="r" b="b"/>
              <a:pathLst>
                <a:path w="391795" h="833754">
                  <a:moveTo>
                    <a:pt x="391668" y="833627"/>
                  </a:moveTo>
                  <a:lnTo>
                    <a:pt x="391668" y="832865"/>
                  </a:lnTo>
                  <a:lnTo>
                    <a:pt x="275082" y="319277"/>
                  </a:lnTo>
                  <a:lnTo>
                    <a:pt x="244602" y="0"/>
                  </a:lnTo>
                  <a:lnTo>
                    <a:pt x="0" y="40385"/>
                  </a:lnTo>
                  <a:lnTo>
                    <a:pt x="91440" y="208025"/>
                  </a:lnTo>
                  <a:lnTo>
                    <a:pt x="187452" y="832865"/>
                  </a:lnTo>
                  <a:lnTo>
                    <a:pt x="188214" y="833627"/>
                  </a:lnTo>
                  <a:lnTo>
                    <a:pt x="391668" y="833627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0539222" y="3090672"/>
              <a:ext cx="238125" cy="514350"/>
            </a:xfrm>
            <a:custGeom>
              <a:avLst/>
              <a:gdLst/>
              <a:ahLst/>
              <a:cxnLst/>
              <a:rect l="l" t="t" r="r" b="b"/>
              <a:pathLst>
                <a:path w="238125" h="514350">
                  <a:moveTo>
                    <a:pt x="237744" y="514350"/>
                  </a:moveTo>
                  <a:lnTo>
                    <a:pt x="237744" y="513588"/>
                  </a:lnTo>
                  <a:lnTo>
                    <a:pt x="155448" y="273558"/>
                  </a:lnTo>
                  <a:lnTo>
                    <a:pt x="0" y="0"/>
                  </a:lnTo>
                  <a:lnTo>
                    <a:pt x="116586" y="513588"/>
                  </a:lnTo>
                  <a:lnTo>
                    <a:pt x="116586" y="514350"/>
                  </a:lnTo>
                  <a:lnTo>
                    <a:pt x="237744" y="514350"/>
                  </a:lnTo>
                  <a:close/>
                </a:path>
              </a:pathLst>
            </a:custGeom>
            <a:solidFill>
              <a:srgbClr val="007C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0508741" y="2771394"/>
              <a:ext cx="560070" cy="849630"/>
            </a:xfrm>
            <a:custGeom>
              <a:avLst/>
              <a:gdLst/>
              <a:ahLst/>
              <a:cxnLst/>
              <a:rect l="l" t="t" r="r" b="b"/>
              <a:pathLst>
                <a:path w="560070" h="849629">
                  <a:moveTo>
                    <a:pt x="509016" y="206502"/>
                  </a:moveTo>
                  <a:lnTo>
                    <a:pt x="0" y="0"/>
                  </a:lnTo>
                  <a:lnTo>
                    <a:pt x="30480" y="319278"/>
                  </a:lnTo>
                  <a:lnTo>
                    <a:pt x="185928" y="592836"/>
                  </a:lnTo>
                  <a:lnTo>
                    <a:pt x="268224" y="832866"/>
                  </a:lnTo>
                  <a:lnTo>
                    <a:pt x="268224" y="833628"/>
                  </a:lnTo>
                  <a:lnTo>
                    <a:pt x="419100" y="841900"/>
                  </a:lnTo>
                  <a:lnTo>
                    <a:pt x="419100" y="560832"/>
                  </a:lnTo>
                  <a:lnTo>
                    <a:pt x="508254" y="210312"/>
                  </a:lnTo>
                  <a:lnTo>
                    <a:pt x="509016" y="206502"/>
                  </a:lnTo>
                  <a:close/>
                </a:path>
                <a:path w="560070" h="849629">
                  <a:moveTo>
                    <a:pt x="556939" y="849458"/>
                  </a:moveTo>
                  <a:lnTo>
                    <a:pt x="419100" y="562356"/>
                  </a:lnTo>
                  <a:lnTo>
                    <a:pt x="419100" y="841900"/>
                  </a:lnTo>
                  <a:lnTo>
                    <a:pt x="556939" y="849458"/>
                  </a:lnTo>
                  <a:close/>
                </a:path>
                <a:path w="560070" h="849629">
                  <a:moveTo>
                    <a:pt x="560070" y="849630"/>
                  </a:moveTo>
                  <a:lnTo>
                    <a:pt x="556939" y="849458"/>
                  </a:lnTo>
                  <a:lnTo>
                    <a:pt x="556939" y="849630"/>
                  </a:lnTo>
                  <a:lnTo>
                    <a:pt x="560070" y="84963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982456" y="1895093"/>
              <a:ext cx="1037590" cy="1094740"/>
            </a:xfrm>
            <a:custGeom>
              <a:avLst/>
              <a:gdLst/>
              <a:ahLst/>
              <a:cxnLst/>
              <a:rect l="l" t="t" r="r" b="b"/>
              <a:pathLst>
                <a:path w="1037590" h="1094739">
                  <a:moveTo>
                    <a:pt x="1037082" y="1094232"/>
                  </a:moveTo>
                  <a:lnTo>
                    <a:pt x="869442" y="954024"/>
                  </a:lnTo>
                  <a:lnTo>
                    <a:pt x="820674" y="573786"/>
                  </a:lnTo>
                  <a:lnTo>
                    <a:pt x="755142" y="0"/>
                  </a:lnTo>
                  <a:lnTo>
                    <a:pt x="285750" y="797814"/>
                  </a:lnTo>
                  <a:lnTo>
                    <a:pt x="0" y="882396"/>
                  </a:lnTo>
                  <a:lnTo>
                    <a:pt x="300990" y="1063752"/>
                  </a:lnTo>
                  <a:lnTo>
                    <a:pt x="640842" y="630936"/>
                  </a:lnTo>
                  <a:lnTo>
                    <a:pt x="640842" y="1065276"/>
                  </a:lnTo>
                  <a:lnTo>
                    <a:pt x="1037082" y="1094232"/>
                  </a:lnTo>
                  <a:close/>
                </a:path>
              </a:pathLst>
            </a:custGeom>
            <a:solidFill>
              <a:srgbClr val="C9F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737598" y="1895094"/>
              <a:ext cx="229870" cy="574040"/>
            </a:xfrm>
            <a:custGeom>
              <a:avLst/>
              <a:gdLst/>
              <a:ahLst/>
              <a:cxnLst/>
              <a:rect l="l" t="t" r="r" b="b"/>
              <a:pathLst>
                <a:path w="229870" h="574039">
                  <a:moveTo>
                    <a:pt x="229361" y="489966"/>
                  </a:moveTo>
                  <a:lnTo>
                    <a:pt x="0" y="0"/>
                  </a:lnTo>
                  <a:lnTo>
                    <a:pt x="65531" y="573786"/>
                  </a:lnTo>
                  <a:lnTo>
                    <a:pt x="229361" y="489966"/>
                  </a:lnTo>
                  <a:close/>
                </a:path>
              </a:pathLst>
            </a:custGeom>
            <a:solidFill>
              <a:srgbClr val="97E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966960" y="2318766"/>
              <a:ext cx="322580" cy="433070"/>
            </a:xfrm>
            <a:custGeom>
              <a:avLst/>
              <a:gdLst/>
              <a:ahLst/>
              <a:cxnLst/>
              <a:rect l="l" t="t" r="r" b="b"/>
              <a:pathLst>
                <a:path w="322579" h="433069">
                  <a:moveTo>
                    <a:pt x="322326" y="0"/>
                  </a:moveTo>
                  <a:lnTo>
                    <a:pt x="0" y="66294"/>
                  </a:lnTo>
                  <a:lnTo>
                    <a:pt x="291846" y="432816"/>
                  </a:lnTo>
                  <a:lnTo>
                    <a:pt x="322326" y="0"/>
                  </a:lnTo>
                  <a:close/>
                </a:path>
              </a:pathLst>
            </a:custGeom>
            <a:solidFill>
              <a:srgbClr val="C9F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0258805" y="2318766"/>
              <a:ext cx="250190" cy="493395"/>
            </a:xfrm>
            <a:custGeom>
              <a:avLst/>
              <a:gdLst/>
              <a:ahLst/>
              <a:cxnLst/>
              <a:rect l="l" t="t" r="r" b="b"/>
              <a:pathLst>
                <a:path w="250190" h="493394">
                  <a:moveTo>
                    <a:pt x="249935" y="452627"/>
                  </a:moveTo>
                  <a:lnTo>
                    <a:pt x="30479" y="0"/>
                  </a:lnTo>
                  <a:lnTo>
                    <a:pt x="0" y="432815"/>
                  </a:lnTo>
                  <a:lnTo>
                    <a:pt x="5333" y="493013"/>
                  </a:lnTo>
                  <a:lnTo>
                    <a:pt x="249935" y="452627"/>
                  </a:lnTo>
                  <a:close/>
                </a:path>
              </a:pathLst>
            </a:custGeom>
            <a:solidFill>
              <a:srgbClr val="26D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410955" y="3374897"/>
              <a:ext cx="478790" cy="246379"/>
            </a:xfrm>
            <a:custGeom>
              <a:avLst/>
              <a:gdLst/>
              <a:ahLst/>
              <a:cxnLst/>
              <a:rect l="l" t="t" r="r" b="b"/>
              <a:pathLst>
                <a:path w="478790" h="246379">
                  <a:moveTo>
                    <a:pt x="478536" y="0"/>
                  </a:moveTo>
                  <a:lnTo>
                    <a:pt x="71628" y="110489"/>
                  </a:lnTo>
                  <a:lnTo>
                    <a:pt x="0" y="230123"/>
                  </a:lnTo>
                  <a:lnTo>
                    <a:pt x="439674" y="246125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C9F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1068050" y="362102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 h="0">
                  <a:moveTo>
                    <a:pt x="762" y="0"/>
                  </a:moveTo>
                  <a:lnTo>
                    <a:pt x="0" y="0"/>
                  </a:lnTo>
                </a:path>
              </a:pathLst>
            </a:custGeom>
            <a:solidFill>
              <a:srgbClr val="179C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0869929" y="3332226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762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5FD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750808" y="2777490"/>
              <a:ext cx="532765" cy="876300"/>
            </a:xfrm>
            <a:custGeom>
              <a:avLst/>
              <a:gdLst/>
              <a:ahLst/>
              <a:cxnLst/>
              <a:rect l="l" t="t" r="r" b="b"/>
              <a:pathLst>
                <a:path w="532765" h="876300">
                  <a:moveTo>
                    <a:pt x="532638" y="181355"/>
                  </a:moveTo>
                  <a:lnTo>
                    <a:pt x="231648" y="0"/>
                  </a:lnTo>
                  <a:lnTo>
                    <a:pt x="138684" y="597407"/>
                  </a:lnTo>
                  <a:lnTo>
                    <a:pt x="0" y="843533"/>
                  </a:lnTo>
                  <a:lnTo>
                    <a:pt x="97536" y="849629"/>
                  </a:lnTo>
                  <a:lnTo>
                    <a:pt x="116586" y="847343"/>
                  </a:lnTo>
                  <a:lnTo>
                    <a:pt x="456019" y="834405"/>
                  </a:lnTo>
                  <a:lnTo>
                    <a:pt x="532638" y="181355"/>
                  </a:lnTo>
                  <a:close/>
                </a:path>
                <a:path w="532765" h="876300">
                  <a:moveTo>
                    <a:pt x="456438" y="834389"/>
                  </a:moveTo>
                  <a:lnTo>
                    <a:pt x="456019" y="834405"/>
                  </a:lnTo>
                  <a:lnTo>
                    <a:pt x="451104" y="876299"/>
                  </a:lnTo>
                  <a:lnTo>
                    <a:pt x="456438" y="834389"/>
                  </a:lnTo>
                  <a:close/>
                </a:path>
              </a:pathLst>
            </a:custGeom>
            <a:solidFill>
              <a:srgbClr val="00B7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858" y="3572255"/>
              <a:ext cx="12795250" cy="91440"/>
            </a:xfrm>
            <a:custGeom>
              <a:avLst/>
              <a:gdLst/>
              <a:ahLst/>
              <a:cxnLst/>
              <a:rect l="l" t="t" r="r" b="b"/>
              <a:pathLst>
                <a:path w="12795250" h="91439">
                  <a:moveTo>
                    <a:pt x="10583643" y="45656"/>
                  </a:moveTo>
                  <a:lnTo>
                    <a:pt x="9345930" y="25145"/>
                  </a:lnTo>
                  <a:lnTo>
                    <a:pt x="8291322" y="39623"/>
                  </a:lnTo>
                  <a:lnTo>
                    <a:pt x="7277861" y="26669"/>
                  </a:lnTo>
                  <a:lnTo>
                    <a:pt x="5499354" y="37337"/>
                  </a:lnTo>
                  <a:lnTo>
                    <a:pt x="3659124" y="25161"/>
                  </a:lnTo>
                  <a:lnTo>
                    <a:pt x="3656838" y="25145"/>
                  </a:lnTo>
                  <a:lnTo>
                    <a:pt x="1834134" y="41909"/>
                  </a:lnTo>
                  <a:lnTo>
                    <a:pt x="3809" y="0"/>
                  </a:lnTo>
                  <a:lnTo>
                    <a:pt x="0" y="34289"/>
                  </a:lnTo>
                  <a:lnTo>
                    <a:pt x="1829562" y="91439"/>
                  </a:lnTo>
                  <a:lnTo>
                    <a:pt x="3656838" y="67086"/>
                  </a:lnTo>
                  <a:lnTo>
                    <a:pt x="3659124" y="67055"/>
                  </a:lnTo>
                  <a:lnTo>
                    <a:pt x="5494020" y="81533"/>
                  </a:lnTo>
                  <a:lnTo>
                    <a:pt x="7293102" y="55625"/>
                  </a:lnTo>
                  <a:lnTo>
                    <a:pt x="8283702" y="81533"/>
                  </a:lnTo>
                  <a:lnTo>
                    <a:pt x="9340596" y="46481"/>
                  </a:lnTo>
                  <a:lnTo>
                    <a:pt x="10583643" y="45656"/>
                  </a:lnTo>
                  <a:close/>
                </a:path>
                <a:path w="12795250" h="91439">
                  <a:moveTo>
                    <a:pt x="12794742" y="82295"/>
                  </a:moveTo>
                  <a:lnTo>
                    <a:pt x="12781026" y="44195"/>
                  </a:lnTo>
                  <a:lnTo>
                    <a:pt x="10583643" y="45656"/>
                  </a:lnTo>
                  <a:lnTo>
                    <a:pt x="12794742" y="82295"/>
                  </a:lnTo>
                  <a:close/>
                </a:path>
              </a:pathLst>
            </a:custGeom>
            <a:solidFill>
              <a:srgbClr val="003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265419" y="4030217"/>
              <a:ext cx="2986405" cy="80010"/>
            </a:xfrm>
            <a:custGeom>
              <a:avLst/>
              <a:gdLst/>
              <a:ahLst/>
              <a:cxnLst/>
              <a:rect l="l" t="t" r="r" b="b"/>
              <a:pathLst>
                <a:path w="2986404" h="80010">
                  <a:moveTo>
                    <a:pt x="2986278" y="46481"/>
                  </a:moveTo>
                  <a:lnTo>
                    <a:pt x="2986278" y="33527"/>
                  </a:lnTo>
                  <a:lnTo>
                    <a:pt x="2946654" y="33527"/>
                  </a:lnTo>
                  <a:lnTo>
                    <a:pt x="2946654" y="46481"/>
                  </a:lnTo>
                  <a:lnTo>
                    <a:pt x="2986278" y="46481"/>
                  </a:lnTo>
                  <a:close/>
                </a:path>
                <a:path w="2986404" h="80010">
                  <a:moveTo>
                    <a:pt x="2932937" y="46481"/>
                  </a:moveTo>
                  <a:lnTo>
                    <a:pt x="2932937" y="33527"/>
                  </a:lnTo>
                  <a:lnTo>
                    <a:pt x="2893313" y="33527"/>
                  </a:lnTo>
                  <a:lnTo>
                    <a:pt x="2893313" y="46481"/>
                  </a:lnTo>
                  <a:lnTo>
                    <a:pt x="2932937" y="46481"/>
                  </a:lnTo>
                  <a:close/>
                </a:path>
                <a:path w="2986404" h="80010">
                  <a:moveTo>
                    <a:pt x="2879598" y="46481"/>
                  </a:moveTo>
                  <a:lnTo>
                    <a:pt x="2879598" y="33527"/>
                  </a:lnTo>
                  <a:lnTo>
                    <a:pt x="2839974" y="33527"/>
                  </a:lnTo>
                  <a:lnTo>
                    <a:pt x="2839974" y="46481"/>
                  </a:lnTo>
                  <a:lnTo>
                    <a:pt x="2879598" y="46481"/>
                  </a:lnTo>
                  <a:close/>
                </a:path>
                <a:path w="2986404" h="80010">
                  <a:moveTo>
                    <a:pt x="2826257" y="46481"/>
                  </a:moveTo>
                  <a:lnTo>
                    <a:pt x="2826257" y="33527"/>
                  </a:lnTo>
                  <a:lnTo>
                    <a:pt x="2786633" y="33527"/>
                  </a:lnTo>
                  <a:lnTo>
                    <a:pt x="2786633" y="46481"/>
                  </a:lnTo>
                  <a:lnTo>
                    <a:pt x="2826257" y="46481"/>
                  </a:lnTo>
                  <a:close/>
                </a:path>
                <a:path w="2986404" h="80010">
                  <a:moveTo>
                    <a:pt x="2772918" y="46481"/>
                  </a:moveTo>
                  <a:lnTo>
                    <a:pt x="2772918" y="33527"/>
                  </a:lnTo>
                  <a:lnTo>
                    <a:pt x="2733294" y="33527"/>
                  </a:lnTo>
                  <a:lnTo>
                    <a:pt x="2733294" y="46481"/>
                  </a:lnTo>
                  <a:lnTo>
                    <a:pt x="2772918" y="46481"/>
                  </a:lnTo>
                  <a:close/>
                </a:path>
                <a:path w="2986404" h="80010">
                  <a:moveTo>
                    <a:pt x="2719578" y="46481"/>
                  </a:moveTo>
                  <a:lnTo>
                    <a:pt x="2719578" y="33527"/>
                  </a:lnTo>
                  <a:lnTo>
                    <a:pt x="2679954" y="33527"/>
                  </a:lnTo>
                  <a:lnTo>
                    <a:pt x="2679954" y="46481"/>
                  </a:lnTo>
                  <a:lnTo>
                    <a:pt x="2719578" y="46481"/>
                  </a:lnTo>
                  <a:close/>
                </a:path>
                <a:path w="2986404" h="80010">
                  <a:moveTo>
                    <a:pt x="2666237" y="46481"/>
                  </a:moveTo>
                  <a:lnTo>
                    <a:pt x="2666237" y="33527"/>
                  </a:lnTo>
                  <a:lnTo>
                    <a:pt x="2626613" y="33527"/>
                  </a:lnTo>
                  <a:lnTo>
                    <a:pt x="2626613" y="46481"/>
                  </a:lnTo>
                  <a:lnTo>
                    <a:pt x="2666237" y="46481"/>
                  </a:lnTo>
                  <a:close/>
                </a:path>
                <a:path w="2986404" h="80010">
                  <a:moveTo>
                    <a:pt x="2612898" y="46481"/>
                  </a:moveTo>
                  <a:lnTo>
                    <a:pt x="2612898" y="33527"/>
                  </a:lnTo>
                  <a:lnTo>
                    <a:pt x="2573274" y="33527"/>
                  </a:lnTo>
                  <a:lnTo>
                    <a:pt x="2573274" y="46481"/>
                  </a:lnTo>
                  <a:lnTo>
                    <a:pt x="2612898" y="46481"/>
                  </a:lnTo>
                  <a:close/>
                </a:path>
                <a:path w="2986404" h="80010">
                  <a:moveTo>
                    <a:pt x="2559557" y="46481"/>
                  </a:moveTo>
                  <a:lnTo>
                    <a:pt x="2559557" y="33527"/>
                  </a:lnTo>
                  <a:lnTo>
                    <a:pt x="2519933" y="33527"/>
                  </a:lnTo>
                  <a:lnTo>
                    <a:pt x="2519933" y="46481"/>
                  </a:lnTo>
                  <a:lnTo>
                    <a:pt x="2559557" y="46481"/>
                  </a:lnTo>
                  <a:close/>
                </a:path>
                <a:path w="2986404" h="80010">
                  <a:moveTo>
                    <a:pt x="2506218" y="46481"/>
                  </a:moveTo>
                  <a:lnTo>
                    <a:pt x="2506218" y="33527"/>
                  </a:lnTo>
                  <a:lnTo>
                    <a:pt x="2466594" y="33527"/>
                  </a:lnTo>
                  <a:lnTo>
                    <a:pt x="2466594" y="46481"/>
                  </a:lnTo>
                  <a:lnTo>
                    <a:pt x="2506218" y="46481"/>
                  </a:lnTo>
                  <a:close/>
                </a:path>
                <a:path w="2986404" h="80010">
                  <a:moveTo>
                    <a:pt x="2452878" y="46481"/>
                  </a:moveTo>
                  <a:lnTo>
                    <a:pt x="2452878" y="33527"/>
                  </a:lnTo>
                  <a:lnTo>
                    <a:pt x="2413254" y="33527"/>
                  </a:lnTo>
                  <a:lnTo>
                    <a:pt x="2413254" y="46481"/>
                  </a:lnTo>
                  <a:lnTo>
                    <a:pt x="2452878" y="46481"/>
                  </a:lnTo>
                  <a:close/>
                </a:path>
                <a:path w="2986404" h="80010">
                  <a:moveTo>
                    <a:pt x="2399537" y="46481"/>
                  </a:moveTo>
                  <a:lnTo>
                    <a:pt x="2399537" y="33527"/>
                  </a:lnTo>
                  <a:lnTo>
                    <a:pt x="2359913" y="33527"/>
                  </a:lnTo>
                  <a:lnTo>
                    <a:pt x="2359913" y="46481"/>
                  </a:lnTo>
                  <a:lnTo>
                    <a:pt x="2399537" y="46481"/>
                  </a:lnTo>
                  <a:close/>
                </a:path>
                <a:path w="2986404" h="80010">
                  <a:moveTo>
                    <a:pt x="2346198" y="46481"/>
                  </a:moveTo>
                  <a:lnTo>
                    <a:pt x="2346198" y="33527"/>
                  </a:lnTo>
                  <a:lnTo>
                    <a:pt x="2306574" y="33527"/>
                  </a:lnTo>
                  <a:lnTo>
                    <a:pt x="2306574" y="46481"/>
                  </a:lnTo>
                  <a:lnTo>
                    <a:pt x="2346198" y="46481"/>
                  </a:lnTo>
                  <a:close/>
                </a:path>
                <a:path w="2986404" h="80010">
                  <a:moveTo>
                    <a:pt x="2292857" y="46481"/>
                  </a:moveTo>
                  <a:lnTo>
                    <a:pt x="2292857" y="33527"/>
                  </a:lnTo>
                  <a:lnTo>
                    <a:pt x="2253233" y="33527"/>
                  </a:lnTo>
                  <a:lnTo>
                    <a:pt x="2253233" y="46481"/>
                  </a:lnTo>
                  <a:lnTo>
                    <a:pt x="2292857" y="46481"/>
                  </a:lnTo>
                  <a:close/>
                </a:path>
                <a:path w="2986404" h="80010">
                  <a:moveTo>
                    <a:pt x="2239518" y="46481"/>
                  </a:moveTo>
                  <a:lnTo>
                    <a:pt x="2239518" y="33527"/>
                  </a:lnTo>
                  <a:lnTo>
                    <a:pt x="2199894" y="33527"/>
                  </a:lnTo>
                  <a:lnTo>
                    <a:pt x="2199894" y="46481"/>
                  </a:lnTo>
                  <a:lnTo>
                    <a:pt x="2239518" y="46481"/>
                  </a:lnTo>
                  <a:close/>
                </a:path>
                <a:path w="2986404" h="80010">
                  <a:moveTo>
                    <a:pt x="2186178" y="46481"/>
                  </a:moveTo>
                  <a:lnTo>
                    <a:pt x="2186178" y="33527"/>
                  </a:lnTo>
                  <a:lnTo>
                    <a:pt x="2146554" y="33527"/>
                  </a:lnTo>
                  <a:lnTo>
                    <a:pt x="2146554" y="46481"/>
                  </a:lnTo>
                  <a:lnTo>
                    <a:pt x="2186178" y="46481"/>
                  </a:lnTo>
                  <a:close/>
                </a:path>
                <a:path w="2986404" h="80010">
                  <a:moveTo>
                    <a:pt x="2132837" y="46481"/>
                  </a:moveTo>
                  <a:lnTo>
                    <a:pt x="2132837" y="33527"/>
                  </a:lnTo>
                  <a:lnTo>
                    <a:pt x="2093213" y="33527"/>
                  </a:lnTo>
                  <a:lnTo>
                    <a:pt x="2093213" y="46481"/>
                  </a:lnTo>
                  <a:lnTo>
                    <a:pt x="2132837" y="46481"/>
                  </a:lnTo>
                  <a:close/>
                </a:path>
                <a:path w="2986404" h="80010">
                  <a:moveTo>
                    <a:pt x="2079498" y="46481"/>
                  </a:moveTo>
                  <a:lnTo>
                    <a:pt x="2079498" y="33527"/>
                  </a:lnTo>
                  <a:lnTo>
                    <a:pt x="2039874" y="33527"/>
                  </a:lnTo>
                  <a:lnTo>
                    <a:pt x="2039874" y="46481"/>
                  </a:lnTo>
                  <a:lnTo>
                    <a:pt x="2079498" y="46481"/>
                  </a:lnTo>
                  <a:close/>
                </a:path>
                <a:path w="2986404" h="80010">
                  <a:moveTo>
                    <a:pt x="2026157" y="46481"/>
                  </a:moveTo>
                  <a:lnTo>
                    <a:pt x="2026157" y="33527"/>
                  </a:lnTo>
                  <a:lnTo>
                    <a:pt x="1986533" y="33527"/>
                  </a:lnTo>
                  <a:lnTo>
                    <a:pt x="1986533" y="46481"/>
                  </a:lnTo>
                  <a:lnTo>
                    <a:pt x="2026157" y="46481"/>
                  </a:lnTo>
                  <a:close/>
                </a:path>
                <a:path w="2986404" h="80010">
                  <a:moveTo>
                    <a:pt x="1972818" y="46481"/>
                  </a:moveTo>
                  <a:lnTo>
                    <a:pt x="1972818" y="33527"/>
                  </a:lnTo>
                  <a:lnTo>
                    <a:pt x="1933194" y="33527"/>
                  </a:lnTo>
                  <a:lnTo>
                    <a:pt x="1933194" y="46481"/>
                  </a:lnTo>
                  <a:lnTo>
                    <a:pt x="1972818" y="46481"/>
                  </a:lnTo>
                  <a:close/>
                </a:path>
                <a:path w="2986404" h="80010">
                  <a:moveTo>
                    <a:pt x="1919477" y="46481"/>
                  </a:moveTo>
                  <a:lnTo>
                    <a:pt x="1919477" y="33527"/>
                  </a:lnTo>
                  <a:lnTo>
                    <a:pt x="1879853" y="33527"/>
                  </a:lnTo>
                  <a:lnTo>
                    <a:pt x="1879853" y="46481"/>
                  </a:lnTo>
                  <a:lnTo>
                    <a:pt x="1919477" y="46481"/>
                  </a:lnTo>
                  <a:close/>
                </a:path>
                <a:path w="2986404" h="80010">
                  <a:moveTo>
                    <a:pt x="1866137" y="46481"/>
                  </a:moveTo>
                  <a:lnTo>
                    <a:pt x="1866137" y="33527"/>
                  </a:lnTo>
                  <a:lnTo>
                    <a:pt x="1826513" y="33527"/>
                  </a:lnTo>
                  <a:lnTo>
                    <a:pt x="1826513" y="46481"/>
                  </a:lnTo>
                  <a:lnTo>
                    <a:pt x="1866137" y="46481"/>
                  </a:lnTo>
                  <a:close/>
                </a:path>
                <a:path w="2986404" h="80010">
                  <a:moveTo>
                    <a:pt x="1812798" y="46481"/>
                  </a:moveTo>
                  <a:lnTo>
                    <a:pt x="1812798" y="33527"/>
                  </a:lnTo>
                  <a:lnTo>
                    <a:pt x="1773174" y="33527"/>
                  </a:lnTo>
                  <a:lnTo>
                    <a:pt x="1773174" y="46481"/>
                  </a:lnTo>
                  <a:lnTo>
                    <a:pt x="1812798" y="46481"/>
                  </a:lnTo>
                  <a:close/>
                </a:path>
                <a:path w="2986404" h="80010">
                  <a:moveTo>
                    <a:pt x="1759457" y="46481"/>
                  </a:moveTo>
                  <a:lnTo>
                    <a:pt x="1759457" y="33527"/>
                  </a:lnTo>
                  <a:lnTo>
                    <a:pt x="1719833" y="33527"/>
                  </a:lnTo>
                  <a:lnTo>
                    <a:pt x="1719833" y="46481"/>
                  </a:lnTo>
                  <a:lnTo>
                    <a:pt x="1759457" y="46481"/>
                  </a:lnTo>
                  <a:close/>
                </a:path>
                <a:path w="2986404" h="80010">
                  <a:moveTo>
                    <a:pt x="1706118" y="46481"/>
                  </a:moveTo>
                  <a:lnTo>
                    <a:pt x="1706118" y="33527"/>
                  </a:lnTo>
                  <a:lnTo>
                    <a:pt x="1666494" y="33527"/>
                  </a:lnTo>
                  <a:lnTo>
                    <a:pt x="1666494" y="46481"/>
                  </a:lnTo>
                  <a:lnTo>
                    <a:pt x="1706118" y="46481"/>
                  </a:lnTo>
                  <a:close/>
                </a:path>
                <a:path w="2986404" h="80010">
                  <a:moveTo>
                    <a:pt x="1652777" y="46481"/>
                  </a:moveTo>
                  <a:lnTo>
                    <a:pt x="1652777" y="33527"/>
                  </a:lnTo>
                  <a:lnTo>
                    <a:pt x="1613153" y="33527"/>
                  </a:lnTo>
                  <a:lnTo>
                    <a:pt x="1613153" y="46481"/>
                  </a:lnTo>
                  <a:lnTo>
                    <a:pt x="1652777" y="46481"/>
                  </a:lnTo>
                  <a:close/>
                </a:path>
                <a:path w="2986404" h="80010">
                  <a:moveTo>
                    <a:pt x="1599437" y="46481"/>
                  </a:moveTo>
                  <a:lnTo>
                    <a:pt x="1599437" y="33527"/>
                  </a:lnTo>
                  <a:lnTo>
                    <a:pt x="1559813" y="33527"/>
                  </a:lnTo>
                  <a:lnTo>
                    <a:pt x="1559813" y="46481"/>
                  </a:lnTo>
                  <a:lnTo>
                    <a:pt x="1599437" y="46481"/>
                  </a:lnTo>
                  <a:close/>
                </a:path>
                <a:path w="2986404" h="80010">
                  <a:moveTo>
                    <a:pt x="1546098" y="46481"/>
                  </a:moveTo>
                  <a:lnTo>
                    <a:pt x="1546098" y="33527"/>
                  </a:lnTo>
                  <a:lnTo>
                    <a:pt x="1506474" y="33527"/>
                  </a:lnTo>
                  <a:lnTo>
                    <a:pt x="1506474" y="46481"/>
                  </a:lnTo>
                  <a:lnTo>
                    <a:pt x="1546098" y="46481"/>
                  </a:lnTo>
                  <a:close/>
                </a:path>
                <a:path w="2986404" h="80010">
                  <a:moveTo>
                    <a:pt x="1492757" y="46481"/>
                  </a:moveTo>
                  <a:lnTo>
                    <a:pt x="1492757" y="33527"/>
                  </a:lnTo>
                  <a:lnTo>
                    <a:pt x="1453133" y="33527"/>
                  </a:lnTo>
                  <a:lnTo>
                    <a:pt x="1453133" y="46481"/>
                  </a:lnTo>
                  <a:lnTo>
                    <a:pt x="1492757" y="46481"/>
                  </a:lnTo>
                  <a:close/>
                </a:path>
                <a:path w="2986404" h="80010">
                  <a:moveTo>
                    <a:pt x="1439418" y="46481"/>
                  </a:moveTo>
                  <a:lnTo>
                    <a:pt x="1439418" y="33527"/>
                  </a:lnTo>
                  <a:lnTo>
                    <a:pt x="1399794" y="33527"/>
                  </a:lnTo>
                  <a:lnTo>
                    <a:pt x="1399794" y="46481"/>
                  </a:lnTo>
                  <a:lnTo>
                    <a:pt x="1439418" y="46481"/>
                  </a:lnTo>
                  <a:close/>
                </a:path>
                <a:path w="2986404" h="80010">
                  <a:moveTo>
                    <a:pt x="1386077" y="46481"/>
                  </a:moveTo>
                  <a:lnTo>
                    <a:pt x="1386077" y="33527"/>
                  </a:lnTo>
                  <a:lnTo>
                    <a:pt x="1346453" y="33527"/>
                  </a:lnTo>
                  <a:lnTo>
                    <a:pt x="1346453" y="46481"/>
                  </a:lnTo>
                  <a:lnTo>
                    <a:pt x="1386077" y="46481"/>
                  </a:lnTo>
                  <a:close/>
                </a:path>
                <a:path w="2986404" h="80010">
                  <a:moveTo>
                    <a:pt x="1332737" y="46481"/>
                  </a:moveTo>
                  <a:lnTo>
                    <a:pt x="1332737" y="33527"/>
                  </a:lnTo>
                  <a:lnTo>
                    <a:pt x="1293113" y="33527"/>
                  </a:lnTo>
                  <a:lnTo>
                    <a:pt x="1293113" y="46481"/>
                  </a:lnTo>
                  <a:lnTo>
                    <a:pt x="1332737" y="46481"/>
                  </a:lnTo>
                  <a:close/>
                </a:path>
                <a:path w="2986404" h="80010">
                  <a:moveTo>
                    <a:pt x="1279398" y="46481"/>
                  </a:moveTo>
                  <a:lnTo>
                    <a:pt x="1279398" y="33527"/>
                  </a:lnTo>
                  <a:lnTo>
                    <a:pt x="1239774" y="33527"/>
                  </a:lnTo>
                  <a:lnTo>
                    <a:pt x="1239774" y="46481"/>
                  </a:lnTo>
                  <a:lnTo>
                    <a:pt x="1279398" y="46481"/>
                  </a:lnTo>
                  <a:close/>
                </a:path>
                <a:path w="2986404" h="80010">
                  <a:moveTo>
                    <a:pt x="1226057" y="46481"/>
                  </a:moveTo>
                  <a:lnTo>
                    <a:pt x="1226057" y="33527"/>
                  </a:lnTo>
                  <a:lnTo>
                    <a:pt x="1186433" y="33527"/>
                  </a:lnTo>
                  <a:lnTo>
                    <a:pt x="1186433" y="46481"/>
                  </a:lnTo>
                  <a:lnTo>
                    <a:pt x="1226057" y="46481"/>
                  </a:lnTo>
                  <a:close/>
                </a:path>
                <a:path w="2986404" h="80010">
                  <a:moveTo>
                    <a:pt x="1172717" y="46481"/>
                  </a:moveTo>
                  <a:lnTo>
                    <a:pt x="1172717" y="33527"/>
                  </a:lnTo>
                  <a:lnTo>
                    <a:pt x="1133093" y="33527"/>
                  </a:lnTo>
                  <a:lnTo>
                    <a:pt x="1133093" y="46481"/>
                  </a:lnTo>
                  <a:lnTo>
                    <a:pt x="1172717" y="46481"/>
                  </a:lnTo>
                  <a:close/>
                </a:path>
                <a:path w="2986404" h="80010">
                  <a:moveTo>
                    <a:pt x="1119377" y="46481"/>
                  </a:moveTo>
                  <a:lnTo>
                    <a:pt x="1119377" y="33527"/>
                  </a:lnTo>
                  <a:lnTo>
                    <a:pt x="1079753" y="33527"/>
                  </a:lnTo>
                  <a:lnTo>
                    <a:pt x="1079753" y="46481"/>
                  </a:lnTo>
                  <a:lnTo>
                    <a:pt x="1119377" y="46481"/>
                  </a:lnTo>
                  <a:close/>
                </a:path>
                <a:path w="2986404" h="80010">
                  <a:moveTo>
                    <a:pt x="1066038" y="46481"/>
                  </a:moveTo>
                  <a:lnTo>
                    <a:pt x="1066038" y="33527"/>
                  </a:lnTo>
                  <a:lnTo>
                    <a:pt x="1026413" y="33527"/>
                  </a:lnTo>
                  <a:lnTo>
                    <a:pt x="1026413" y="46481"/>
                  </a:lnTo>
                  <a:lnTo>
                    <a:pt x="1066038" y="46481"/>
                  </a:lnTo>
                  <a:close/>
                </a:path>
                <a:path w="2986404" h="80010">
                  <a:moveTo>
                    <a:pt x="1012697" y="46481"/>
                  </a:moveTo>
                  <a:lnTo>
                    <a:pt x="1012697" y="33527"/>
                  </a:lnTo>
                  <a:lnTo>
                    <a:pt x="973073" y="33527"/>
                  </a:lnTo>
                  <a:lnTo>
                    <a:pt x="973073" y="46481"/>
                  </a:lnTo>
                  <a:lnTo>
                    <a:pt x="1012697" y="46481"/>
                  </a:lnTo>
                  <a:close/>
                </a:path>
                <a:path w="2986404" h="80010">
                  <a:moveTo>
                    <a:pt x="959357" y="46481"/>
                  </a:moveTo>
                  <a:lnTo>
                    <a:pt x="959357" y="33527"/>
                  </a:lnTo>
                  <a:lnTo>
                    <a:pt x="919733" y="33527"/>
                  </a:lnTo>
                  <a:lnTo>
                    <a:pt x="919733" y="46481"/>
                  </a:lnTo>
                  <a:lnTo>
                    <a:pt x="959357" y="46481"/>
                  </a:lnTo>
                  <a:close/>
                </a:path>
                <a:path w="2986404" h="80010">
                  <a:moveTo>
                    <a:pt x="906017" y="46481"/>
                  </a:moveTo>
                  <a:lnTo>
                    <a:pt x="906017" y="33527"/>
                  </a:lnTo>
                  <a:lnTo>
                    <a:pt x="866393" y="33527"/>
                  </a:lnTo>
                  <a:lnTo>
                    <a:pt x="866393" y="46481"/>
                  </a:lnTo>
                  <a:lnTo>
                    <a:pt x="906017" y="46481"/>
                  </a:lnTo>
                  <a:close/>
                </a:path>
                <a:path w="2986404" h="80010">
                  <a:moveTo>
                    <a:pt x="852677" y="46481"/>
                  </a:moveTo>
                  <a:lnTo>
                    <a:pt x="852677" y="33527"/>
                  </a:lnTo>
                  <a:lnTo>
                    <a:pt x="813053" y="33527"/>
                  </a:lnTo>
                  <a:lnTo>
                    <a:pt x="813053" y="46481"/>
                  </a:lnTo>
                  <a:lnTo>
                    <a:pt x="852677" y="46481"/>
                  </a:lnTo>
                  <a:close/>
                </a:path>
                <a:path w="2986404" h="80010">
                  <a:moveTo>
                    <a:pt x="799338" y="46481"/>
                  </a:moveTo>
                  <a:lnTo>
                    <a:pt x="799338" y="33527"/>
                  </a:lnTo>
                  <a:lnTo>
                    <a:pt x="759713" y="33527"/>
                  </a:lnTo>
                  <a:lnTo>
                    <a:pt x="759713" y="46481"/>
                  </a:lnTo>
                  <a:lnTo>
                    <a:pt x="799338" y="46481"/>
                  </a:lnTo>
                  <a:close/>
                </a:path>
                <a:path w="2986404" h="80010">
                  <a:moveTo>
                    <a:pt x="745997" y="46481"/>
                  </a:moveTo>
                  <a:lnTo>
                    <a:pt x="745997" y="33527"/>
                  </a:lnTo>
                  <a:lnTo>
                    <a:pt x="706373" y="33527"/>
                  </a:lnTo>
                  <a:lnTo>
                    <a:pt x="706373" y="46481"/>
                  </a:lnTo>
                  <a:lnTo>
                    <a:pt x="745997" y="46481"/>
                  </a:lnTo>
                  <a:close/>
                </a:path>
                <a:path w="2986404" h="80010">
                  <a:moveTo>
                    <a:pt x="692657" y="46481"/>
                  </a:moveTo>
                  <a:lnTo>
                    <a:pt x="692657" y="33527"/>
                  </a:lnTo>
                  <a:lnTo>
                    <a:pt x="653033" y="33527"/>
                  </a:lnTo>
                  <a:lnTo>
                    <a:pt x="653033" y="46481"/>
                  </a:lnTo>
                  <a:lnTo>
                    <a:pt x="692657" y="46481"/>
                  </a:lnTo>
                  <a:close/>
                </a:path>
                <a:path w="2986404" h="80010">
                  <a:moveTo>
                    <a:pt x="639317" y="46481"/>
                  </a:moveTo>
                  <a:lnTo>
                    <a:pt x="639317" y="33527"/>
                  </a:lnTo>
                  <a:lnTo>
                    <a:pt x="599693" y="33528"/>
                  </a:lnTo>
                  <a:lnTo>
                    <a:pt x="599693" y="46482"/>
                  </a:lnTo>
                  <a:lnTo>
                    <a:pt x="639317" y="46481"/>
                  </a:lnTo>
                  <a:close/>
                </a:path>
                <a:path w="2986404" h="80010">
                  <a:moveTo>
                    <a:pt x="585977" y="46482"/>
                  </a:moveTo>
                  <a:lnTo>
                    <a:pt x="585977" y="33528"/>
                  </a:lnTo>
                  <a:lnTo>
                    <a:pt x="546353" y="33528"/>
                  </a:lnTo>
                  <a:lnTo>
                    <a:pt x="546353" y="46482"/>
                  </a:lnTo>
                  <a:lnTo>
                    <a:pt x="585977" y="46482"/>
                  </a:lnTo>
                  <a:close/>
                </a:path>
                <a:path w="2986404" h="80010">
                  <a:moveTo>
                    <a:pt x="532638" y="46482"/>
                  </a:moveTo>
                  <a:lnTo>
                    <a:pt x="532638" y="33528"/>
                  </a:lnTo>
                  <a:lnTo>
                    <a:pt x="493013" y="33528"/>
                  </a:lnTo>
                  <a:lnTo>
                    <a:pt x="493013" y="46482"/>
                  </a:lnTo>
                  <a:lnTo>
                    <a:pt x="532638" y="46482"/>
                  </a:lnTo>
                  <a:close/>
                </a:path>
                <a:path w="2986404" h="80010">
                  <a:moveTo>
                    <a:pt x="479297" y="46482"/>
                  </a:moveTo>
                  <a:lnTo>
                    <a:pt x="479297" y="33528"/>
                  </a:lnTo>
                  <a:lnTo>
                    <a:pt x="439673" y="33528"/>
                  </a:lnTo>
                  <a:lnTo>
                    <a:pt x="439673" y="46482"/>
                  </a:lnTo>
                  <a:lnTo>
                    <a:pt x="479297" y="46482"/>
                  </a:lnTo>
                  <a:close/>
                </a:path>
                <a:path w="2986404" h="80010">
                  <a:moveTo>
                    <a:pt x="425957" y="46482"/>
                  </a:moveTo>
                  <a:lnTo>
                    <a:pt x="425957" y="33528"/>
                  </a:lnTo>
                  <a:lnTo>
                    <a:pt x="386333" y="33528"/>
                  </a:lnTo>
                  <a:lnTo>
                    <a:pt x="386333" y="46482"/>
                  </a:lnTo>
                  <a:lnTo>
                    <a:pt x="425957" y="46482"/>
                  </a:lnTo>
                  <a:close/>
                </a:path>
                <a:path w="2986404" h="80010">
                  <a:moveTo>
                    <a:pt x="372617" y="46482"/>
                  </a:moveTo>
                  <a:lnTo>
                    <a:pt x="372617" y="33528"/>
                  </a:lnTo>
                  <a:lnTo>
                    <a:pt x="332993" y="33528"/>
                  </a:lnTo>
                  <a:lnTo>
                    <a:pt x="332993" y="46482"/>
                  </a:lnTo>
                  <a:lnTo>
                    <a:pt x="372617" y="46482"/>
                  </a:lnTo>
                  <a:close/>
                </a:path>
                <a:path w="2986404" h="80010">
                  <a:moveTo>
                    <a:pt x="319277" y="46482"/>
                  </a:moveTo>
                  <a:lnTo>
                    <a:pt x="319277" y="33528"/>
                  </a:lnTo>
                  <a:lnTo>
                    <a:pt x="279653" y="33528"/>
                  </a:lnTo>
                  <a:lnTo>
                    <a:pt x="279653" y="46482"/>
                  </a:lnTo>
                  <a:lnTo>
                    <a:pt x="319277" y="46482"/>
                  </a:lnTo>
                  <a:close/>
                </a:path>
                <a:path w="2986404" h="80010">
                  <a:moveTo>
                    <a:pt x="265938" y="46482"/>
                  </a:moveTo>
                  <a:lnTo>
                    <a:pt x="265938" y="33528"/>
                  </a:lnTo>
                  <a:lnTo>
                    <a:pt x="226313" y="33528"/>
                  </a:lnTo>
                  <a:lnTo>
                    <a:pt x="226313" y="46482"/>
                  </a:lnTo>
                  <a:lnTo>
                    <a:pt x="265938" y="46482"/>
                  </a:lnTo>
                  <a:close/>
                </a:path>
                <a:path w="2986404" h="80010">
                  <a:moveTo>
                    <a:pt x="212597" y="46482"/>
                  </a:moveTo>
                  <a:lnTo>
                    <a:pt x="212597" y="33528"/>
                  </a:lnTo>
                  <a:lnTo>
                    <a:pt x="172973" y="33528"/>
                  </a:lnTo>
                  <a:lnTo>
                    <a:pt x="172973" y="46482"/>
                  </a:lnTo>
                  <a:lnTo>
                    <a:pt x="212597" y="46482"/>
                  </a:lnTo>
                  <a:close/>
                </a:path>
                <a:path w="2986404" h="80010">
                  <a:moveTo>
                    <a:pt x="159257" y="46482"/>
                  </a:moveTo>
                  <a:lnTo>
                    <a:pt x="159257" y="33528"/>
                  </a:lnTo>
                  <a:lnTo>
                    <a:pt x="119633" y="33528"/>
                  </a:lnTo>
                  <a:lnTo>
                    <a:pt x="119633" y="46482"/>
                  </a:lnTo>
                  <a:lnTo>
                    <a:pt x="159257" y="46482"/>
                  </a:lnTo>
                  <a:close/>
                </a:path>
                <a:path w="2986404" h="80010">
                  <a:moveTo>
                    <a:pt x="80009" y="33528"/>
                  </a:moveTo>
                  <a:lnTo>
                    <a:pt x="80009" y="0"/>
                  </a:lnTo>
                  <a:lnTo>
                    <a:pt x="0" y="39624"/>
                  </a:lnTo>
                  <a:lnTo>
                    <a:pt x="67055" y="73471"/>
                  </a:lnTo>
                  <a:lnTo>
                    <a:pt x="67055" y="33528"/>
                  </a:lnTo>
                  <a:lnTo>
                    <a:pt x="80009" y="33528"/>
                  </a:lnTo>
                  <a:close/>
                </a:path>
                <a:path w="2986404" h="80010">
                  <a:moveTo>
                    <a:pt x="105917" y="46482"/>
                  </a:moveTo>
                  <a:lnTo>
                    <a:pt x="105917" y="33528"/>
                  </a:lnTo>
                  <a:lnTo>
                    <a:pt x="67055" y="33528"/>
                  </a:lnTo>
                  <a:lnTo>
                    <a:pt x="67055" y="46482"/>
                  </a:lnTo>
                  <a:lnTo>
                    <a:pt x="105917" y="46482"/>
                  </a:lnTo>
                  <a:close/>
                </a:path>
                <a:path w="2986404" h="80010">
                  <a:moveTo>
                    <a:pt x="80009" y="80010"/>
                  </a:moveTo>
                  <a:lnTo>
                    <a:pt x="80009" y="46482"/>
                  </a:lnTo>
                  <a:lnTo>
                    <a:pt x="67055" y="46482"/>
                  </a:lnTo>
                  <a:lnTo>
                    <a:pt x="67055" y="73471"/>
                  </a:lnTo>
                  <a:lnTo>
                    <a:pt x="80009" y="80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635000" y="490984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7E7E7E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7E7E7E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7E7E7E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7E7E7E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7E7E7E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7E7E7E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7E7E7E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7E7E7E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635000" y="620524"/>
            <a:ext cx="5767705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340">
                <a:solidFill>
                  <a:srgbClr val="00328D"/>
                </a:solidFill>
              </a:rPr>
              <a:t>03</a:t>
            </a:r>
            <a:r>
              <a:rPr dirty="0" sz="4600" spc="-130">
                <a:solidFill>
                  <a:srgbClr val="00328D"/>
                </a:solidFill>
              </a:rPr>
              <a:t> </a:t>
            </a:r>
            <a:r>
              <a:rPr dirty="0" sz="4600" spc="-585">
                <a:solidFill>
                  <a:srgbClr val="00328D"/>
                </a:solidFill>
              </a:rPr>
              <a:t>The</a:t>
            </a:r>
            <a:r>
              <a:rPr dirty="0" sz="4600" spc="-590">
                <a:solidFill>
                  <a:srgbClr val="00328D"/>
                </a:solidFill>
              </a:rPr>
              <a:t> </a:t>
            </a:r>
            <a:r>
              <a:rPr dirty="0" sz="4600" spc="-580">
                <a:solidFill>
                  <a:srgbClr val="00328D"/>
                </a:solidFill>
              </a:rPr>
              <a:t>Orange</a:t>
            </a:r>
            <a:r>
              <a:rPr dirty="0" sz="4600" spc="-590">
                <a:solidFill>
                  <a:srgbClr val="00328D"/>
                </a:solidFill>
              </a:rPr>
              <a:t> </a:t>
            </a:r>
            <a:r>
              <a:rPr dirty="0" sz="4600" spc="-570">
                <a:solidFill>
                  <a:srgbClr val="00328D"/>
                </a:solidFill>
              </a:rPr>
              <a:t>County</a:t>
            </a:r>
            <a:r>
              <a:rPr dirty="0" sz="4600" spc="-590">
                <a:solidFill>
                  <a:srgbClr val="00328D"/>
                </a:solidFill>
              </a:rPr>
              <a:t> </a:t>
            </a:r>
            <a:r>
              <a:rPr dirty="0" sz="4600" spc="-484">
                <a:solidFill>
                  <a:srgbClr val="00328D"/>
                </a:solidFill>
              </a:rPr>
              <a:t>Insolvency</a:t>
            </a:r>
            <a:endParaRPr sz="4600"/>
          </a:p>
        </p:txBody>
      </p:sp>
      <p:sp>
        <p:nvSpPr>
          <p:cNvPr id="54" name="object 54" descr=""/>
          <p:cNvSpPr txBox="1"/>
          <p:nvPr/>
        </p:nvSpPr>
        <p:spPr>
          <a:xfrm>
            <a:off x="1021333" y="3673857"/>
            <a:ext cx="6559550" cy="287782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800"/>
              </a:spcBef>
            </a:pPr>
            <a:r>
              <a:rPr dirty="0" sz="3750" spc="-455" b="1">
                <a:solidFill>
                  <a:srgbClr val="FFFFFF"/>
                </a:solidFill>
                <a:latin typeface="Arial Narrow"/>
                <a:cs typeface="Arial Narrow"/>
              </a:rPr>
              <a:t>Root</a:t>
            </a:r>
            <a:r>
              <a:rPr dirty="0" sz="3750" spc="-484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50" spc="-395" b="1">
                <a:solidFill>
                  <a:srgbClr val="FFFFFF"/>
                </a:solidFill>
                <a:latin typeface="Arial Narrow"/>
                <a:cs typeface="Arial Narrow"/>
              </a:rPr>
              <a:t>causes</a:t>
            </a:r>
            <a:endParaRPr sz="3750">
              <a:latin typeface="Arial Narrow"/>
              <a:cs typeface="Arial Narrow"/>
            </a:endParaRPr>
          </a:p>
          <a:p>
            <a:pPr marL="20320">
              <a:lnSpc>
                <a:spcPct val="100000"/>
              </a:lnSpc>
              <a:spcBef>
                <a:spcPts val="380"/>
              </a:spcBef>
            </a:pP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Political</a:t>
            </a:r>
            <a:r>
              <a:rPr dirty="0" sz="185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fragmentation</a:t>
            </a:r>
            <a:endParaRPr sz="185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680"/>
              </a:spcBef>
            </a:pP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Voter</a:t>
            </a:r>
            <a:r>
              <a:rPr dirty="0" sz="18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distrust</a:t>
            </a:r>
            <a:endParaRPr sz="185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680"/>
              </a:spcBef>
            </a:pP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dirty="0" sz="185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fiscal</a:t>
            </a:r>
            <a:r>
              <a:rPr dirty="0" sz="185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austerity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02200"/>
              </a:lnSpc>
            </a:pP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Bob</a:t>
            </a:r>
            <a:r>
              <a:rPr dirty="0" sz="1850" spc="7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Citron</a:t>
            </a:r>
            <a:r>
              <a:rPr dirty="0" sz="1850" spc="7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was</a:t>
            </a:r>
            <a:r>
              <a:rPr dirty="0" sz="1850" spc="7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not</a:t>
            </a:r>
            <a:r>
              <a:rPr dirty="0" sz="1850" spc="7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the</a:t>
            </a:r>
            <a:r>
              <a:rPr dirty="0" sz="1850" spc="7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cause</a:t>
            </a:r>
            <a:r>
              <a:rPr dirty="0" sz="1850" spc="7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of</a:t>
            </a:r>
            <a:r>
              <a:rPr dirty="0" sz="1850" spc="8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the</a:t>
            </a:r>
            <a:r>
              <a:rPr dirty="0" sz="1850" spc="7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bankruptcy;</a:t>
            </a:r>
            <a:r>
              <a:rPr dirty="0" sz="1850" spc="5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he</a:t>
            </a:r>
            <a:r>
              <a:rPr dirty="0" sz="1850" spc="7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was</a:t>
            </a:r>
            <a:r>
              <a:rPr dirty="0" sz="1850" spc="8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spc="-25" i="1">
                <a:solidFill>
                  <a:srgbClr val="FFFFCC"/>
                </a:solidFill>
                <a:latin typeface="Arial"/>
                <a:cs typeface="Arial"/>
              </a:rPr>
              <a:t>the</a:t>
            </a:r>
            <a:r>
              <a:rPr dirty="0" sz="1850" spc="-2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catalyst</a:t>
            </a:r>
            <a:r>
              <a:rPr dirty="0" sz="1850" spc="10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that</a:t>
            </a:r>
            <a:r>
              <a:rPr dirty="0" sz="1850" spc="10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made</a:t>
            </a:r>
            <a:r>
              <a:rPr dirty="0" sz="1850" spc="12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those</a:t>
            </a:r>
            <a:r>
              <a:rPr dirty="0" sz="1850" spc="10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three</a:t>
            </a:r>
            <a:r>
              <a:rPr dirty="0" sz="1850" spc="10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necessary</a:t>
            </a:r>
            <a:r>
              <a:rPr dirty="0" sz="1850" spc="10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i="1">
                <a:solidFill>
                  <a:srgbClr val="FFFFCC"/>
                </a:solidFill>
                <a:latin typeface="Arial"/>
                <a:cs typeface="Arial"/>
              </a:rPr>
              <a:t>conditions</a:t>
            </a:r>
            <a:r>
              <a:rPr dirty="0" sz="1850" spc="10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50" spc="-10" i="1">
                <a:solidFill>
                  <a:srgbClr val="FFFFCC"/>
                </a:solidFill>
                <a:latin typeface="Arial"/>
                <a:cs typeface="Arial"/>
              </a:rPr>
              <a:t>sufficient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285750"/>
            <a:ext cx="12801600" cy="7200900"/>
          </a:xfrm>
          <a:custGeom>
            <a:avLst/>
            <a:gdLst/>
            <a:ahLst/>
            <a:cxnLst/>
            <a:rect l="l" t="t" r="r" b="b"/>
            <a:pathLst>
              <a:path w="12801600" h="7200900">
                <a:moveTo>
                  <a:pt x="12801219" y="7200900"/>
                </a:moveTo>
                <a:lnTo>
                  <a:pt x="12801219" y="0"/>
                </a:lnTo>
                <a:lnTo>
                  <a:pt x="0" y="0"/>
                </a:lnTo>
                <a:lnTo>
                  <a:pt x="0" y="7200900"/>
                </a:lnTo>
                <a:lnTo>
                  <a:pt x="12801219" y="7200900"/>
                </a:lnTo>
                <a:close/>
              </a:path>
            </a:pathLst>
          </a:custGeom>
          <a:solidFill>
            <a:srgbClr val="0B22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53846" y="6866381"/>
            <a:ext cx="509270" cy="204470"/>
          </a:xfrm>
          <a:custGeom>
            <a:avLst/>
            <a:gdLst/>
            <a:ahLst/>
            <a:cxnLst/>
            <a:rect l="l" t="t" r="r" b="b"/>
            <a:pathLst>
              <a:path w="509269" h="204470">
                <a:moveTo>
                  <a:pt x="509016" y="159258"/>
                </a:moveTo>
                <a:lnTo>
                  <a:pt x="509016" y="0"/>
                </a:lnTo>
                <a:lnTo>
                  <a:pt x="395478" y="0"/>
                </a:lnTo>
                <a:lnTo>
                  <a:pt x="395478" y="102108"/>
                </a:lnTo>
                <a:lnTo>
                  <a:pt x="392430" y="104394"/>
                </a:lnTo>
                <a:lnTo>
                  <a:pt x="389382" y="107442"/>
                </a:lnTo>
                <a:lnTo>
                  <a:pt x="386334" y="111252"/>
                </a:lnTo>
                <a:lnTo>
                  <a:pt x="386334" y="0"/>
                </a:lnTo>
                <a:lnTo>
                  <a:pt x="273558" y="0"/>
                </a:lnTo>
                <a:lnTo>
                  <a:pt x="273558" y="92964"/>
                </a:lnTo>
                <a:lnTo>
                  <a:pt x="264414" y="92964"/>
                </a:lnTo>
                <a:lnTo>
                  <a:pt x="264414" y="0"/>
                </a:lnTo>
                <a:lnTo>
                  <a:pt x="150876" y="0"/>
                </a:lnTo>
                <a:lnTo>
                  <a:pt x="150876" y="92964"/>
                </a:lnTo>
                <a:lnTo>
                  <a:pt x="141732" y="92964"/>
                </a:lnTo>
                <a:lnTo>
                  <a:pt x="141732" y="0"/>
                </a:lnTo>
                <a:lnTo>
                  <a:pt x="28956" y="0"/>
                </a:lnTo>
                <a:lnTo>
                  <a:pt x="28956" y="105918"/>
                </a:lnTo>
                <a:lnTo>
                  <a:pt x="0" y="201930"/>
                </a:lnTo>
                <a:lnTo>
                  <a:pt x="25146" y="201930"/>
                </a:lnTo>
                <a:lnTo>
                  <a:pt x="32765" y="176828"/>
                </a:lnTo>
                <a:lnTo>
                  <a:pt x="32765" y="3810"/>
                </a:lnTo>
                <a:lnTo>
                  <a:pt x="137922" y="3810"/>
                </a:lnTo>
                <a:lnTo>
                  <a:pt x="137922" y="189603"/>
                </a:lnTo>
                <a:lnTo>
                  <a:pt x="147066" y="160020"/>
                </a:lnTo>
                <a:lnTo>
                  <a:pt x="153162" y="160020"/>
                </a:lnTo>
                <a:lnTo>
                  <a:pt x="153162" y="140970"/>
                </a:lnTo>
                <a:lnTo>
                  <a:pt x="154686" y="135255"/>
                </a:lnTo>
                <a:lnTo>
                  <a:pt x="154686" y="3810"/>
                </a:lnTo>
                <a:lnTo>
                  <a:pt x="259842" y="3810"/>
                </a:lnTo>
                <a:lnTo>
                  <a:pt x="259842" y="201930"/>
                </a:lnTo>
                <a:lnTo>
                  <a:pt x="277368" y="201930"/>
                </a:lnTo>
                <a:lnTo>
                  <a:pt x="277368" y="3810"/>
                </a:lnTo>
                <a:lnTo>
                  <a:pt x="382524" y="3810"/>
                </a:lnTo>
                <a:lnTo>
                  <a:pt x="382524" y="195864"/>
                </a:lnTo>
                <a:lnTo>
                  <a:pt x="386810" y="198751"/>
                </a:lnTo>
                <a:lnTo>
                  <a:pt x="396811" y="202215"/>
                </a:lnTo>
                <a:lnTo>
                  <a:pt x="399288" y="202602"/>
                </a:lnTo>
                <a:lnTo>
                  <a:pt x="399288" y="159258"/>
                </a:lnTo>
                <a:lnTo>
                  <a:pt x="400050" y="159258"/>
                </a:lnTo>
                <a:lnTo>
                  <a:pt x="400050" y="3810"/>
                </a:lnTo>
                <a:lnTo>
                  <a:pt x="505206" y="3810"/>
                </a:lnTo>
                <a:lnTo>
                  <a:pt x="505206" y="159258"/>
                </a:lnTo>
                <a:lnTo>
                  <a:pt x="509016" y="159258"/>
                </a:lnTo>
                <a:close/>
              </a:path>
              <a:path w="509269" h="204470">
                <a:moveTo>
                  <a:pt x="57912" y="92964"/>
                </a:moveTo>
                <a:lnTo>
                  <a:pt x="32765" y="92964"/>
                </a:lnTo>
                <a:lnTo>
                  <a:pt x="32765" y="176828"/>
                </a:lnTo>
                <a:lnTo>
                  <a:pt x="38100" y="159258"/>
                </a:lnTo>
                <a:lnTo>
                  <a:pt x="41148" y="159258"/>
                </a:lnTo>
                <a:lnTo>
                  <a:pt x="44196" y="165354"/>
                </a:lnTo>
                <a:lnTo>
                  <a:pt x="44196" y="137922"/>
                </a:lnTo>
                <a:lnTo>
                  <a:pt x="57912" y="92964"/>
                </a:lnTo>
                <a:close/>
              </a:path>
              <a:path w="509269" h="204470">
                <a:moveTo>
                  <a:pt x="120396" y="92964"/>
                </a:moveTo>
                <a:lnTo>
                  <a:pt x="86106" y="92964"/>
                </a:lnTo>
                <a:lnTo>
                  <a:pt x="44196" y="137922"/>
                </a:lnTo>
                <a:lnTo>
                  <a:pt x="44196" y="165354"/>
                </a:lnTo>
                <a:lnTo>
                  <a:pt x="62484" y="201930"/>
                </a:lnTo>
                <a:lnTo>
                  <a:pt x="67056" y="201930"/>
                </a:lnTo>
                <a:lnTo>
                  <a:pt x="67056" y="147828"/>
                </a:lnTo>
                <a:lnTo>
                  <a:pt x="120396" y="92964"/>
                </a:lnTo>
                <a:close/>
              </a:path>
              <a:path w="509269" h="204470">
                <a:moveTo>
                  <a:pt x="137922" y="189603"/>
                </a:moveTo>
                <a:lnTo>
                  <a:pt x="137922" y="98298"/>
                </a:lnTo>
                <a:lnTo>
                  <a:pt x="136398" y="103632"/>
                </a:lnTo>
                <a:lnTo>
                  <a:pt x="121158" y="153924"/>
                </a:lnTo>
                <a:lnTo>
                  <a:pt x="120396" y="155448"/>
                </a:lnTo>
                <a:lnTo>
                  <a:pt x="70865" y="155448"/>
                </a:lnTo>
                <a:lnTo>
                  <a:pt x="67056" y="147828"/>
                </a:lnTo>
                <a:lnTo>
                  <a:pt x="67056" y="201930"/>
                </a:lnTo>
                <a:lnTo>
                  <a:pt x="73151" y="201930"/>
                </a:lnTo>
                <a:lnTo>
                  <a:pt x="73151" y="159258"/>
                </a:lnTo>
                <a:lnTo>
                  <a:pt x="118872" y="159258"/>
                </a:lnTo>
                <a:lnTo>
                  <a:pt x="118872" y="201930"/>
                </a:lnTo>
                <a:lnTo>
                  <a:pt x="134112" y="201930"/>
                </a:lnTo>
                <a:lnTo>
                  <a:pt x="137922" y="189603"/>
                </a:lnTo>
                <a:close/>
              </a:path>
              <a:path w="509269" h="204470">
                <a:moveTo>
                  <a:pt x="93726" y="201930"/>
                </a:moveTo>
                <a:lnTo>
                  <a:pt x="73151" y="159258"/>
                </a:lnTo>
                <a:lnTo>
                  <a:pt x="73151" y="201930"/>
                </a:lnTo>
                <a:lnTo>
                  <a:pt x="93726" y="201930"/>
                </a:lnTo>
                <a:close/>
              </a:path>
              <a:path w="509269" h="204470">
                <a:moveTo>
                  <a:pt x="118872" y="201930"/>
                </a:moveTo>
                <a:lnTo>
                  <a:pt x="118872" y="159258"/>
                </a:lnTo>
                <a:lnTo>
                  <a:pt x="106680" y="201930"/>
                </a:lnTo>
                <a:lnTo>
                  <a:pt x="118872" y="201930"/>
                </a:lnTo>
                <a:close/>
              </a:path>
              <a:path w="509269" h="204470">
                <a:moveTo>
                  <a:pt x="188976" y="155049"/>
                </a:moveTo>
                <a:lnTo>
                  <a:pt x="188976" y="119634"/>
                </a:lnTo>
                <a:lnTo>
                  <a:pt x="186690" y="124968"/>
                </a:lnTo>
                <a:lnTo>
                  <a:pt x="184130" y="131433"/>
                </a:lnTo>
                <a:lnTo>
                  <a:pt x="180498" y="136112"/>
                </a:lnTo>
                <a:lnTo>
                  <a:pt x="175009" y="139219"/>
                </a:lnTo>
                <a:lnTo>
                  <a:pt x="166878" y="140970"/>
                </a:lnTo>
                <a:lnTo>
                  <a:pt x="153162" y="140970"/>
                </a:lnTo>
                <a:lnTo>
                  <a:pt x="153162" y="159258"/>
                </a:lnTo>
                <a:lnTo>
                  <a:pt x="188214" y="159258"/>
                </a:lnTo>
                <a:lnTo>
                  <a:pt x="188214" y="155448"/>
                </a:lnTo>
                <a:lnTo>
                  <a:pt x="188976" y="155049"/>
                </a:lnTo>
                <a:close/>
              </a:path>
              <a:path w="509269" h="204470">
                <a:moveTo>
                  <a:pt x="214372" y="117407"/>
                </a:moveTo>
                <a:lnTo>
                  <a:pt x="188976" y="93223"/>
                </a:lnTo>
                <a:lnTo>
                  <a:pt x="188214" y="93170"/>
                </a:lnTo>
                <a:lnTo>
                  <a:pt x="186690" y="93063"/>
                </a:lnTo>
                <a:lnTo>
                  <a:pt x="154686" y="92964"/>
                </a:lnTo>
                <a:lnTo>
                  <a:pt x="154686" y="135255"/>
                </a:lnTo>
                <a:lnTo>
                  <a:pt x="156210" y="129540"/>
                </a:lnTo>
                <a:lnTo>
                  <a:pt x="157734" y="123444"/>
                </a:lnTo>
                <a:lnTo>
                  <a:pt x="161544" y="110490"/>
                </a:lnTo>
                <a:lnTo>
                  <a:pt x="185166" y="110490"/>
                </a:lnTo>
                <a:lnTo>
                  <a:pt x="187452" y="113538"/>
                </a:lnTo>
                <a:lnTo>
                  <a:pt x="188976" y="115824"/>
                </a:lnTo>
                <a:lnTo>
                  <a:pt x="188976" y="155049"/>
                </a:lnTo>
                <a:lnTo>
                  <a:pt x="197500" y="150590"/>
                </a:lnTo>
                <a:lnTo>
                  <a:pt x="204787" y="144018"/>
                </a:lnTo>
                <a:lnTo>
                  <a:pt x="210073" y="135731"/>
                </a:lnTo>
                <a:lnTo>
                  <a:pt x="213360" y="125730"/>
                </a:lnTo>
                <a:lnTo>
                  <a:pt x="214372" y="117407"/>
                </a:lnTo>
                <a:close/>
              </a:path>
              <a:path w="509269" h="204470">
                <a:moveTo>
                  <a:pt x="259842" y="201930"/>
                </a:moveTo>
                <a:lnTo>
                  <a:pt x="259842" y="92964"/>
                </a:lnTo>
                <a:lnTo>
                  <a:pt x="233934" y="92964"/>
                </a:lnTo>
                <a:lnTo>
                  <a:pt x="215646" y="155448"/>
                </a:lnTo>
                <a:lnTo>
                  <a:pt x="188214" y="155448"/>
                </a:lnTo>
                <a:lnTo>
                  <a:pt x="188214" y="159258"/>
                </a:lnTo>
                <a:lnTo>
                  <a:pt x="214026" y="159258"/>
                </a:lnTo>
                <a:lnTo>
                  <a:pt x="214026" y="201930"/>
                </a:lnTo>
                <a:lnTo>
                  <a:pt x="230124" y="201930"/>
                </a:lnTo>
                <a:lnTo>
                  <a:pt x="242316" y="159258"/>
                </a:lnTo>
                <a:lnTo>
                  <a:pt x="243078" y="159258"/>
                </a:lnTo>
                <a:lnTo>
                  <a:pt x="243078" y="155448"/>
                </a:lnTo>
                <a:lnTo>
                  <a:pt x="254508" y="116586"/>
                </a:lnTo>
                <a:lnTo>
                  <a:pt x="254508" y="159258"/>
                </a:lnTo>
                <a:lnTo>
                  <a:pt x="255270" y="201930"/>
                </a:lnTo>
                <a:lnTo>
                  <a:pt x="259842" y="201930"/>
                </a:lnTo>
                <a:close/>
              </a:path>
              <a:path w="509269" h="204470">
                <a:moveTo>
                  <a:pt x="214026" y="201930"/>
                </a:moveTo>
                <a:lnTo>
                  <a:pt x="214026" y="159591"/>
                </a:lnTo>
                <a:lnTo>
                  <a:pt x="201930" y="201930"/>
                </a:lnTo>
                <a:lnTo>
                  <a:pt x="214026" y="201930"/>
                </a:lnTo>
                <a:close/>
              </a:path>
              <a:path w="509269" h="204470">
                <a:moveTo>
                  <a:pt x="254508" y="159258"/>
                </a:moveTo>
                <a:lnTo>
                  <a:pt x="254508" y="155448"/>
                </a:lnTo>
                <a:lnTo>
                  <a:pt x="243078" y="155448"/>
                </a:lnTo>
                <a:lnTo>
                  <a:pt x="243078" y="159258"/>
                </a:lnTo>
                <a:lnTo>
                  <a:pt x="254508" y="159258"/>
                </a:lnTo>
                <a:close/>
              </a:path>
              <a:path w="509269" h="204470">
                <a:moveTo>
                  <a:pt x="364236" y="92964"/>
                </a:moveTo>
                <a:lnTo>
                  <a:pt x="320040" y="92964"/>
                </a:lnTo>
                <a:lnTo>
                  <a:pt x="280416" y="155448"/>
                </a:lnTo>
                <a:lnTo>
                  <a:pt x="277368" y="155448"/>
                </a:lnTo>
                <a:lnTo>
                  <a:pt x="277368" y="201930"/>
                </a:lnTo>
                <a:lnTo>
                  <a:pt x="278130" y="201930"/>
                </a:lnTo>
                <a:lnTo>
                  <a:pt x="305562" y="159258"/>
                </a:lnTo>
                <a:lnTo>
                  <a:pt x="307848" y="159258"/>
                </a:lnTo>
                <a:lnTo>
                  <a:pt x="307848" y="155448"/>
                </a:lnTo>
                <a:lnTo>
                  <a:pt x="331470" y="118110"/>
                </a:lnTo>
                <a:lnTo>
                  <a:pt x="331470" y="201930"/>
                </a:lnTo>
                <a:lnTo>
                  <a:pt x="341376" y="201930"/>
                </a:lnTo>
                <a:lnTo>
                  <a:pt x="350520" y="159258"/>
                </a:lnTo>
                <a:lnTo>
                  <a:pt x="351282" y="159258"/>
                </a:lnTo>
                <a:lnTo>
                  <a:pt x="351282" y="155448"/>
                </a:lnTo>
                <a:lnTo>
                  <a:pt x="364236" y="92964"/>
                </a:lnTo>
                <a:close/>
              </a:path>
              <a:path w="509269" h="204470">
                <a:moveTo>
                  <a:pt x="331470" y="201930"/>
                </a:moveTo>
                <a:lnTo>
                  <a:pt x="331470" y="118110"/>
                </a:lnTo>
                <a:lnTo>
                  <a:pt x="323850" y="155448"/>
                </a:lnTo>
                <a:lnTo>
                  <a:pt x="307848" y="155448"/>
                </a:lnTo>
                <a:lnTo>
                  <a:pt x="307848" y="159258"/>
                </a:lnTo>
                <a:lnTo>
                  <a:pt x="323088" y="159258"/>
                </a:lnTo>
                <a:lnTo>
                  <a:pt x="323088" y="201930"/>
                </a:lnTo>
                <a:lnTo>
                  <a:pt x="331470" y="201930"/>
                </a:lnTo>
                <a:close/>
              </a:path>
              <a:path w="509269" h="204470">
                <a:moveTo>
                  <a:pt x="323088" y="201930"/>
                </a:moveTo>
                <a:lnTo>
                  <a:pt x="323088" y="159258"/>
                </a:lnTo>
                <a:lnTo>
                  <a:pt x="313944" y="201930"/>
                </a:lnTo>
                <a:lnTo>
                  <a:pt x="323088" y="201930"/>
                </a:lnTo>
                <a:close/>
              </a:path>
              <a:path w="509269" h="204470">
                <a:moveTo>
                  <a:pt x="382524" y="195864"/>
                </a:moveTo>
                <a:lnTo>
                  <a:pt x="382524" y="116586"/>
                </a:lnTo>
                <a:lnTo>
                  <a:pt x="377797" y="123586"/>
                </a:lnTo>
                <a:lnTo>
                  <a:pt x="373856" y="130873"/>
                </a:lnTo>
                <a:lnTo>
                  <a:pt x="370629" y="138445"/>
                </a:lnTo>
                <a:lnTo>
                  <a:pt x="368046" y="146304"/>
                </a:lnTo>
                <a:lnTo>
                  <a:pt x="367284" y="149352"/>
                </a:lnTo>
                <a:lnTo>
                  <a:pt x="367284" y="152400"/>
                </a:lnTo>
                <a:lnTo>
                  <a:pt x="366522" y="155448"/>
                </a:lnTo>
                <a:lnTo>
                  <a:pt x="351282" y="155448"/>
                </a:lnTo>
                <a:lnTo>
                  <a:pt x="351282" y="159258"/>
                </a:lnTo>
                <a:lnTo>
                  <a:pt x="366522" y="159258"/>
                </a:lnTo>
                <a:lnTo>
                  <a:pt x="366700" y="169104"/>
                </a:lnTo>
                <a:lnTo>
                  <a:pt x="368522" y="178022"/>
                </a:lnTo>
                <a:lnTo>
                  <a:pt x="372201" y="185939"/>
                </a:lnTo>
                <a:lnTo>
                  <a:pt x="377952" y="192786"/>
                </a:lnTo>
                <a:lnTo>
                  <a:pt x="382524" y="195864"/>
                </a:lnTo>
                <a:close/>
              </a:path>
              <a:path w="509269" h="204470">
                <a:moveTo>
                  <a:pt x="448056" y="201774"/>
                </a:moveTo>
                <a:lnTo>
                  <a:pt x="448056" y="159258"/>
                </a:lnTo>
                <a:lnTo>
                  <a:pt x="442626" y="181750"/>
                </a:lnTo>
                <a:lnTo>
                  <a:pt x="442626" y="181369"/>
                </a:lnTo>
                <a:lnTo>
                  <a:pt x="437388" y="182118"/>
                </a:lnTo>
                <a:lnTo>
                  <a:pt x="431292" y="182880"/>
                </a:lnTo>
                <a:lnTo>
                  <a:pt x="425196" y="182880"/>
                </a:lnTo>
                <a:lnTo>
                  <a:pt x="414718" y="181546"/>
                </a:lnTo>
                <a:lnTo>
                  <a:pt x="406527" y="177355"/>
                </a:lnTo>
                <a:lnTo>
                  <a:pt x="401193" y="170021"/>
                </a:lnTo>
                <a:lnTo>
                  <a:pt x="399288" y="159258"/>
                </a:lnTo>
                <a:lnTo>
                  <a:pt x="399288" y="202602"/>
                </a:lnTo>
                <a:lnTo>
                  <a:pt x="405812" y="203622"/>
                </a:lnTo>
                <a:lnTo>
                  <a:pt x="406527" y="203733"/>
                </a:lnTo>
                <a:lnTo>
                  <a:pt x="407098" y="203823"/>
                </a:lnTo>
                <a:lnTo>
                  <a:pt x="411920" y="204018"/>
                </a:lnTo>
                <a:lnTo>
                  <a:pt x="414718" y="204131"/>
                </a:lnTo>
                <a:lnTo>
                  <a:pt x="416814" y="204216"/>
                </a:lnTo>
                <a:lnTo>
                  <a:pt x="429768" y="203801"/>
                </a:lnTo>
                <a:lnTo>
                  <a:pt x="442626" y="202596"/>
                </a:lnTo>
                <a:lnTo>
                  <a:pt x="448056" y="201774"/>
                </a:lnTo>
                <a:close/>
              </a:path>
              <a:path w="509269" h="204470">
                <a:moveTo>
                  <a:pt x="489966" y="108204"/>
                </a:moveTo>
                <a:lnTo>
                  <a:pt x="448056" y="86958"/>
                </a:lnTo>
                <a:lnTo>
                  <a:pt x="446532" y="86868"/>
                </a:lnTo>
                <a:lnTo>
                  <a:pt x="439674" y="87199"/>
                </a:lnTo>
                <a:lnTo>
                  <a:pt x="437388" y="87310"/>
                </a:lnTo>
                <a:lnTo>
                  <a:pt x="435947" y="87379"/>
                </a:lnTo>
                <a:lnTo>
                  <a:pt x="424148" y="89249"/>
                </a:lnTo>
                <a:lnTo>
                  <a:pt x="411920" y="92975"/>
                </a:lnTo>
                <a:lnTo>
                  <a:pt x="400050" y="99060"/>
                </a:lnTo>
                <a:lnTo>
                  <a:pt x="400050" y="150114"/>
                </a:lnTo>
                <a:lnTo>
                  <a:pt x="400812" y="147828"/>
                </a:lnTo>
                <a:lnTo>
                  <a:pt x="400812" y="145542"/>
                </a:lnTo>
                <a:lnTo>
                  <a:pt x="405812" y="131992"/>
                </a:lnTo>
                <a:lnTo>
                  <a:pt x="413956" y="120015"/>
                </a:lnTo>
                <a:lnTo>
                  <a:pt x="425196" y="111502"/>
                </a:lnTo>
                <a:lnTo>
                  <a:pt x="429768" y="110443"/>
                </a:lnTo>
                <a:lnTo>
                  <a:pt x="439674" y="108204"/>
                </a:lnTo>
                <a:lnTo>
                  <a:pt x="448056" y="108204"/>
                </a:lnTo>
                <a:lnTo>
                  <a:pt x="456438" y="111252"/>
                </a:lnTo>
                <a:lnTo>
                  <a:pt x="456438" y="123444"/>
                </a:lnTo>
                <a:lnTo>
                  <a:pt x="486918" y="123444"/>
                </a:lnTo>
                <a:lnTo>
                  <a:pt x="487680" y="118110"/>
                </a:lnTo>
                <a:lnTo>
                  <a:pt x="489966" y="108204"/>
                </a:lnTo>
                <a:close/>
              </a:path>
              <a:path w="509269" h="204470">
                <a:moveTo>
                  <a:pt x="483108" y="137922"/>
                </a:moveTo>
                <a:lnTo>
                  <a:pt x="429768" y="137922"/>
                </a:lnTo>
                <a:lnTo>
                  <a:pt x="425196" y="155448"/>
                </a:lnTo>
                <a:lnTo>
                  <a:pt x="400050" y="155448"/>
                </a:lnTo>
                <a:lnTo>
                  <a:pt x="400050" y="159258"/>
                </a:lnTo>
                <a:lnTo>
                  <a:pt x="448056" y="159258"/>
                </a:lnTo>
                <a:lnTo>
                  <a:pt x="448056" y="201774"/>
                </a:lnTo>
                <a:lnTo>
                  <a:pt x="454914" y="200735"/>
                </a:lnTo>
                <a:lnTo>
                  <a:pt x="455283" y="200679"/>
                </a:lnTo>
                <a:lnTo>
                  <a:pt x="467868" y="198120"/>
                </a:lnTo>
                <a:lnTo>
                  <a:pt x="477774" y="159258"/>
                </a:lnTo>
                <a:lnTo>
                  <a:pt x="478536" y="159258"/>
                </a:lnTo>
                <a:lnTo>
                  <a:pt x="478536" y="155448"/>
                </a:lnTo>
                <a:lnTo>
                  <a:pt x="483108" y="137922"/>
                </a:lnTo>
                <a:close/>
              </a:path>
              <a:path w="509269" h="204470">
                <a:moveTo>
                  <a:pt x="456438" y="123444"/>
                </a:moveTo>
                <a:lnTo>
                  <a:pt x="456438" y="111252"/>
                </a:lnTo>
                <a:lnTo>
                  <a:pt x="454914" y="123444"/>
                </a:lnTo>
                <a:lnTo>
                  <a:pt x="456438" y="123444"/>
                </a:lnTo>
                <a:close/>
              </a:path>
              <a:path w="509269" h="204470">
                <a:moveTo>
                  <a:pt x="505206" y="159258"/>
                </a:moveTo>
                <a:lnTo>
                  <a:pt x="505206" y="155448"/>
                </a:lnTo>
                <a:lnTo>
                  <a:pt x="478536" y="155448"/>
                </a:lnTo>
                <a:lnTo>
                  <a:pt x="478536" y="159258"/>
                </a:lnTo>
                <a:lnTo>
                  <a:pt x="505206" y="159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474957" y="686638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30238" y="2186431"/>
            <a:ext cx="11005820" cy="175513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10"/>
              </a:spcBef>
              <a:tabLst>
                <a:tab pos="8091805" algn="l"/>
              </a:tabLst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politically</a:t>
            </a:r>
            <a:r>
              <a:rPr dirty="0" sz="2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fragmented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pursues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goals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separate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policies </a:t>
            </a:r>
            <a:r>
              <a:rPr dirty="0" sz="2500" spc="-10" i="1">
                <a:solidFill>
                  <a:srgbClr val="FFFFCC"/>
                </a:solidFill>
                <a:latin typeface="Arial"/>
                <a:cs typeface="Arial"/>
              </a:rPr>
              <a:t>without</a:t>
            </a:r>
            <a:r>
              <a:rPr dirty="0" sz="2500" spc="-1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regional</a:t>
            </a:r>
            <a:r>
              <a:rPr dirty="0" sz="2500" spc="2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coordination</a:t>
            </a:r>
            <a:r>
              <a:rPr dirty="0" sz="2500" spc="3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and often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in</a:t>
            </a:r>
            <a:r>
              <a:rPr dirty="0" sz="2500" spc="25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competition</a:t>
            </a:r>
            <a:r>
              <a:rPr dirty="0" sz="2500" spc="2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i="1">
                <a:solidFill>
                  <a:srgbClr val="FFFFCC"/>
                </a:solidFill>
                <a:latin typeface="Arial"/>
                <a:cs typeface="Arial"/>
              </a:rPr>
              <a:t>with</a:t>
            </a:r>
            <a:r>
              <a:rPr dirty="0" sz="2500" spc="20" i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2500" spc="-10" i="1">
                <a:solidFill>
                  <a:srgbClr val="FFFFCC"/>
                </a:solidFill>
                <a:latin typeface="Arial"/>
                <a:cs typeface="Arial"/>
              </a:rPr>
              <a:t>others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	This</a:t>
            </a:r>
            <a:r>
              <a:rPr dirty="0" sz="2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fragmentation</a:t>
            </a:r>
            <a:r>
              <a:rPr dirty="0" sz="21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gives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rise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traffic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congestion,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air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pollution,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sprawling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land-use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patterns,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lack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affordable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housing,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inefficient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Orange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County,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lack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oversight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treasurer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push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crisis.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66976" y="6858975"/>
            <a:ext cx="4813300" cy="30734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6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LLP,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Ontario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dirty="0" sz="6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liability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dirty="0" sz="6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firm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dirty="0" sz="6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6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affiliated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6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Limited,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English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guarantee.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dirty="0" sz="6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logo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dirty="0" sz="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dirty="0" sz="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</a:rPr>
              <a:t>organization.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10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>
                <a:solidFill>
                  <a:srgbClr val="FFFFFF"/>
                </a:solidFill>
              </a:rPr>
              <a:t>Document</a:t>
            </a:r>
            <a:r>
              <a:rPr dirty="0" spc="1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Classification:</a:t>
            </a:r>
            <a:r>
              <a:rPr dirty="0" spc="114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KPMG</a:t>
            </a:r>
            <a:r>
              <a:rPr dirty="0" spc="7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8535416" y="5280152"/>
            <a:ext cx="339725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dirty="0" sz="105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Government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Fails:</a:t>
            </a:r>
            <a:r>
              <a:rPr dirty="0" sz="105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05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Orange</a:t>
            </a:r>
            <a:r>
              <a:rPr dirty="0" sz="105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Bankruptcy</a:t>
            </a:r>
            <a:endParaRPr sz="1050">
              <a:latin typeface="Arial"/>
              <a:cs typeface="Arial"/>
            </a:endParaRPr>
          </a:p>
          <a:p>
            <a:pPr algn="r" marL="1384300" marR="5080" indent="913130">
              <a:lnSpc>
                <a:spcPct val="100000"/>
              </a:lnSpc>
            </a:pP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5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105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Summary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105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r>
              <a:rPr dirty="0" sz="105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5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i="1">
                <a:solidFill>
                  <a:srgbClr val="FFFFFF"/>
                </a:solidFill>
                <a:latin typeface="Arial"/>
                <a:cs typeface="Arial"/>
              </a:rPr>
              <a:t>California</a:t>
            </a:r>
            <a:endParaRPr sz="10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050" i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05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50" i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4237" y="490219"/>
            <a:ext cx="4718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The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80" b="1">
                <a:solidFill>
                  <a:srgbClr val="ACEAFF"/>
                </a:solidFill>
                <a:latin typeface="Arial Narrow"/>
                <a:cs typeface="Arial Narrow"/>
              </a:rPr>
              <a:t>Orange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65" b="1">
                <a:solidFill>
                  <a:srgbClr val="ACEAFF"/>
                </a:solidFill>
                <a:latin typeface="Arial Narrow"/>
                <a:cs typeface="Arial Narrow"/>
              </a:rPr>
              <a:t>County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25" b="1">
                <a:solidFill>
                  <a:srgbClr val="ACEAFF"/>
                </a:solidFill>
                <a:latin typeface="Arial Narrow"/>
                <a:cs typeface="Arial Narrow"/>
              </a:rPr>
              <a:t>Insolvency</a:t>
            </a:r>
            <a:r>
              <a:rPr dirty="0" sz="2100" spc="-25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65" b="1">
                <a:solidFill>
                  <a:srgbClr val="ACEAFF"/>
                </a:solidFill>
                <a:latin typeface="Arial Narrow"/>
                <a:cs typeface="Arial Narrow"/>
              </a:rPr>
              <a:t>|</a:t>
            </a:r>
            <a:r>
              <a:rPr dirty="0" sz="2100" spc="-270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75" b="1">
                <a:solidFill>
                  <a:srgbClr val="ACEAFF"/>
                </a:solidFill>
                <a:latin typeface="Arial Narrow"/>
                <a:cs typeface="Arial Narrow"/>
              </a:rPr>
              <a:t>Lessons</a:t>
            </a:r>
            <a:r>
              <a:rPr dirty="0" sz="2100" spc="-235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80" b="1">
                <a:solidFill>
                  <a:srgbClr val="ACEAFF"/>
                </a:solidFill>
                <a:latin typeface="Arial Narrow"/>
                <a:cs typeface="Arial Narrow"/>
              </a:rPr>
              <a:t>for</a:t>
            </a:r>
            <a:r>
              <a:rPr dirty="0" sz="2100" spc="-254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240" b="1">
                <a:solidFill>
                  <a:srgbClr val="ACEAFF"/>
                </a:solidFill>
                <a:latin typeface="Arial Narrow"/>
                <a:cs typeface="Arial Narrow"/>
              </a:rPr>
              <a:t>Northern</a:t>
            </a:r>
            <a:r>
              <a:rPr dirty="0" sz="2100" spc="-229" b="1">
                <a:solidFill>
                  <a:srgbClr val="ACEAFF"/>
                </a:solidFill>
                <a:latin typeface="Arial Narrow"/>
                <a:cs typeface="Arial Narrow"/>
              </a:rPr>
              <a:t> </a:t>
            </a:r>
            <a:r>
              <a:rPr dirty="0" sz="2100" spc="-155" b="1">
                <a:solidFill>
                  <a:srgbClr val="ACEAFF"/>
                </a:solidFill>
                <a:latin typeface="Arial Narrow"/>
                <a:cs typeface="Arial Narrow"/>
              </a:rPr>
              <a:t>Ontario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4237" y="619759"/>
            <a:ext cx="4628515" cy="7296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300"/>
              <a:t>04</a:t>
            </a:r>
            <a:r>
              <a:rPr dirty="0" sz="4600" spc="-135"/>
              <a:t> </a:t>
            </a:r>
            <a:r>
              <a:rPr dirty="0" sz="4600" spc="-395"/>
              <a:t>Political</a:t>
            </a:r>
            <a:r>
              <a:rPr dirty="0" sz="4600" spc="-590"/>
              <a:t> </a:t>
            </a:r>
            <a:r>
              <a:rPr dirty="0" sz="4600" spc="-480"/>
              <a:t>Fragmentation</a:t>
            </a:r>
            <a:endParaRPr sz="4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opoloni</dc:creator>
  <dc:title>Microsoft PowerPoint - FONOM Presentation (Orange County) April 26.pptx</dc:title>
  <dcterms:created xsi:type="dcterms:W3CDTF">2025-05-05T13:54:32Z</dcterms:created>
  <dcterms:modified xsi:type="dcterms:W3CDTF">2025-05-05T13:54:32Z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2025-05-05T00:00:00Z</vt:filetime>
  </property>
  <property fmtid="{D5CDD505-2E9C-101B-9397-08002B2CF9AE}" pid="5" name="Producer">
    <vt:lpwstr>Acrobat Distiller 20.0 (Windows)</vt:lpwstr>
  </property>
</Properties>
</file>