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27380" cy="626110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6471" y="0"/>
                </a:moveTo>
                <a:lnTo>
                  <a:pt x="0" y="0"/>
                </a:lnTo>
                <a:lnTo>
                  <a:pt x="0" y="410167"/>
                </a:lnTo>
                <a:lnTo>
                  <a:pt x="50270" y="472120"/>
                </a:lnTo>
                <a:lnTo>
                  <a:pt x="82628" y="506800"/>
                </a:lnTo>
                <a:lnTo>
                  <a:pt x="116364" y="539588"/>
                </a:lnTo>
                <a:lnTo>
                  <a:pt x="151358" y="570433"/>
                </a:lnTo>
                <a:lnTo>
                  <a:pt x="187487" y="599281"/>
                </a:lnTo>
                <a:lnTo>
                  <a:pt x="224630" y="626078"/>
                </a:lnTo>
                <a:lnTo>
                  <a:pt x="266916" y="595694"/>
                </a:lnTo>
                <a:lnTo>
                  <a:pt x="307742" y="562812"/>
                </a:lnTo>
                <a:lnTo>
                  <a:pt x="346953" y="527476"/>
                </a:lnTo>
                <a:lnTo>
                  <a:pt x="384396" y="489726"/>
                </a:lnTo>
                <a:lnTo>
                  <a:pt x="419916" y="449608"/>
                </a:lnTo>
                <a:lnTo>
                  <a:pt x="453360" y="407163"/>
                </a:lnTo>
                <a:lnTo>
                  <a:pt x="481057" y="367474"/>
                </a:lnTo>
                <a:lnTo>
                  <a:pt x="224996" y="367474"/>
                </a:lnTo>
                <a:lnTo>
                  <a:pt x="192085" y="331685"/>
                </a:lnTo>
                <a:lnTo>
                  <a:pt x="161509" y="293955"/>
                </a:lnTo>
                <a:lnTo>
                  <a:pt x="133379" y="254351"/>
                </a:lnTo>
                <a:lnTo>
                  <a:pt x="107807" y="212939"/>
                </a:lnTo>
                <a:lnTo>
                  <a:pt x="84904" y="169783"/>
                </a:lnTo>
                <a:lnTo>
                  <a:pt x="64782" y="124951"/>
                </a:lnTo>
                <a:lnTo>
                  <a:pt x="47552" y="78508"/>
                </a:lnTo>
                <a:lnTo>
                  <a:pt x="33326" y="30521"/>
                </a:lnTo>
                <a:lnTo>
                  <a:pt x="26471" y="0"/>
                </a:lnTo>
                <a:close/>
              </a:path>
              <a:path w="627380" h="626110">
                <a:moveTo>
                  <a:pt x="627182" y="0"/>
                </a:moveTo>
                <a:lnTo>
                  <a:pt x="424595" y="0"/>
                </a:lnTo>
                <a:lnTo>
                  <a:pt x="418009" y="29228"/>
                </a:lnTo>
                <a:lnTo>
                  <a:pt x="403847" y="76972"/>
                </a:lnTo>
                <a:lnTo>
                  <a:pt x="386327" y="124106"/>
                </a:lnTo>
                <a:lnTo>
                  <a:pt x="365398" y="170451"/>
                </a:lnTo>
                <a:lnTo>
                  <a:pt x="341009" y="215829"/>
                </a:lnTo>
                <a:lnTo>
                  <a:pt x="315229" y="257090"/>
                </a:lnTo>
                <a:lnTo>
                  <a:pt x="286998" y="296186"/>
                </a:lnTo>
                <a:lnTo>
                  <a:pt x="256769" y="333014"/>
                </a:lnTo>
                <a:lnTo>
                  <a:pt x="224996" y="367474"/>
                </a:lnTo>
                <a:lnTo>
                  <a:pt x="481057" y="367474"/>
                </a:lnTo>
                <a:lnTo>
                  <a:pt x="513403" y="315464"/>
                </a:lnTo>
                <a:lnTo>
                  <a:pt x="536546" y="273027"/>
                </a:lnTo>
                <a:lnTo>
                  <a:pt x="557855" y="228662"/>
                </a:lnTo>
                <a:lnTo>
                  <a:pt x="577149" y="182459"/>
                </a:lnTo>
                <a:lnTo>
                  <a:pt x="594248" y="134507"/>
                </a:lnTo>
                <a:lnTo>
                  <a:pt x="608972" y="84896"/>
                </a:lnTo>
                <a:lnTo>
                  <a:pt x="621142" y="33715"/>
                </a:lnTo>
                <a:lnTo>
                  <a:pt x="627182" y="0"/>
                </a:lnTo>
                <a:close/>
              </a:path>
            </a:pathLst>
          </a:custGeom>
          <a:solidFill>
            <a:srgbClr val="CE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image" Target="../media/image174.png"/><Relationship Id="rId14" Type="http://schemas.openxmlformats.org/officeDocument/2006/relationships/image" Target="../media/image175.png"/><Relationship Id="rId15" Type="http://schemas.openxmlformats.org/officeDocument/2006/relationships/hyperlink" Target="https://www.ontario.ca/page/oinp-employer-job-offer-international-student-stream" TargetMode="External"/><Relationship Id="rId16" Type="http://schemas.openxmlformats.org/officeDocument/2006/relationships/image" Target="../media/image176.png"/><Relationship Id="rId17" Type="http://schemas.openxmlformats.org/officeDocument/2006/relationships/image" Target="../media/image177.png"/><Relationship Id="rId18" Type="http://schemas.openxmlformats.org/officeDocument/2006/relationships/image" Target="../media/image178.png"/><Relationship Id="rId19" Type="http://schemas.openxmlformats.org/officeDocument/2006/relationships/image" Target="../media/image179.png"/><Relationship Id="rId20" Type="http://schemas.openxmlformats.org/officeDocument/2006/relationships/image" Target="../media/image180.png"/><Relationship Id="rId21" Type="http://schemas.openxmlformats.org/officeDocument/2006/relationships/image" Target="../media/image181.png"/><Relationship Id="rId22" Type="http://schemas.openxmlformats.org/officeDocument/2006/relationships/image" Target="../media/image182.png"/><Relationship Id="rId23" Type="http://schemas.openxmlformats.org/officeDocument/2006/relationships/image" Target="../media/image183.png"/><Relationship Id="rId24" Type="http://schemas.openxmlformats.org/officeDocument/2006/relationships/image" Target="../media/image184.png"/><Relationship Id="rId25" Type="http://schemas.openxmlformats.org/officeDocument/2006/relationships/image" Target="../media/image185.png"/><Relationship Id="rId26" Type="http://schemas.openxmlformats.org/officeDocument/2006/relationships/image" Target="../media/image186.png"/><Relationship Id="rId27" Type="http://schemas.openxmlformats.org/officeDocument/2006/relationships/image" Target="../media/image187.png"/><Relationship Id="rId28" Type="http://schemas.openxmlformats.org/officeDocument/2006/relationships/image" Target="../media/image188.png"/><Relationship Id="rId29" Type="http://schemas.openxmlformats.org/officeDocument/2006/relationships/image" Target="../media/image189.png"/><Relationship Id="rId30" Type="http://schemas.openxmlformats.org/officeDocument/2006/relationships/image" Target="../media/image190.png"/><Relationship Id="rId31" Type="http://schemas.openxmlformats.org/officeDocument/2006/relationships/image" Target="../media/image191.png"/><Relationship Id="rId32" Type="http://schemas.openxmlformats.org/officeDocument/2006/relationships/image" Target="../media/image192.png"/><Relationship Id="rId33" Type="http://schemas.openxmlformats.org/officeDocument/2006/relationships/image" Target="../media/image193.png"/><Relationship Id="rId34" Type="http://schemas.openxmlformats.org/officeDocument/2006/relationships/image" Target="../media/image194.png"/><Relationship Id="rId35" Type="http://schemas.openxmlformats.org/officeDocument/2006/relationships/image" Target="../media/image195.png"/><Relationship Id="rId36" Type="http://schemas.openxmlformats.org/officeDocument/2006/relationships/image" Target="../media/image196.png"/><Relationship Id="rId37" Type="http://schemas.openxmlformats.org/officeDocument/2006/relationships/image" Target="../media/image197.png"/><Relationship Id="rId38" Type="http://schemas.openxmlformats.org/officeDocument/2006/relationships/image" Target="../media/image198.png"/><Relationship Id="rId39" Type="http://schemas.openxmlformats.org/officeDocument/2006/relationships/image" Target="../media/image19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221.png"/><Relationship Id="rId24" Type="http://schemas.openxmlformats.org/officeDocument/2006/relationships/image" Target="../media/image222.png"/><Relationship Id="rId25" Type="http://schemas.openxmlformats.org/officeDocument/2006/relationships/image" Target="../media/image223.png"/><Relationship Id="rId26" Type="http://schemas.openxmlformats.org/officeDocument/2006/relationships/image" Target="../media/image224.png"/><Relationship Id="rId27" Type="http://schemas.openxmlformats.org/officeDocument/2006/relationships/image" Target="../media/image225.png"/><Relationship Id="rId28" Type="http://schemas.openxmlformats.org/officeDocument/2006/relationships/image" Target="../media/image226.png"/><Relationship Id="rId29" Type="http://schemas.openxmlformats.org/officeDocument/2006/relationships/image" Target="../media/image227.png"/><Relationship Id="rId30" Type="http://schemas.openxmlformats.org/officeDocument/2006/relationships/image" Target="../media/image228.png"/><Relationship Id="rId31" Type="http://schemas.openxmlformats.org/officeDocument/2006/relationships/image" Target="../media/image22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9" Type="http://schemas.openxmlformats.org/officeDocument/2006/relationships/image" Target="../media/image23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44.png"/><Relationship Id="rId11" Type="http://schemas.openxmlformats.org/officeDocument/2006/relationships/image" Target="../media/image245.png"/><Relationship Id="rId12" Type="http://schemas.openxmlformats.org/officeDocument/2006/relationships/image" Target="../media/image246.png"/><Relationship Id="rId13" Type="http://schemas.openxmlformats.org/officeDocument/2006/relationships/image" Target="../media/image247.png"/><Relationship Id="rId14" Type="http://schemas.openxmlformats.org/officeDocument/2006/relationships/image" Target="../media/image248.png"/><Relationship Id="rId15" Type="http://schemas.openxmlformats.org/officeDocument/2006/relationships/image" Target="../media/image249.png"/><Relationship Id="rId16" Type="http://schemas.openxmlformats.org/officeDocument/2006/relationships/image" Target="../media/image250.png"/><Relationship Id="rId17" Type="http://schemas.openxmlformats.org/officeDocument/2006/relationships/image" Target="../media/image251.png"/><Relationship Id="rId18" Type="http://schemas.openxmlformats.org/officeDocument/2006/relationships/image" Target="../media/image252.png"/><Relationship Id="rId19" Type="http://schemas.openxmlformats.org/officeDocument/2006/relationships/image" Target="../media/image253.png"/><Relationship Id="rId20" Type="http://schemas.openxmlformats.org/officeDocument/2006/relationships/image" Target="../media/image254.png"/><Relationship Id="rId21" Type="http://schemas.openxmlformats.org/officeDocument/2006/relationships/image" Target="../media/image255.png"/><Relationship Id="rId22" Type="http://schemas.openxmlformats.org/officeDocument/2006/relationships/image" Target="../media/image256.png"/><Relationship Id="rId23" Type="http://schemas.openxmlformats.org/officeDocument/2006/relationships/image" Target="../media/image257.png"/><Relationship Id="rId24" Type="http://schemas.openxmlformats.org/officeDocument/2006/relationships/image" Target="../media/image258.png"/><Relationship Id="rId25" Type="http://schemas.openxmlformats.org/officeDocument/2006/relationships/image" Target="../media/image259.png"/><Relationship Id="rId26" Type="http://schemas.openxmlformats.org/officeDocument/2006/relationships/image" Target="../media/image260.png"/><Relationship Id="rId27" Type="http://schemas.openxmlformats.org/officeDocument/2006/relationships/image" Target="../media/image261.png"/><Relationship Id="rId28" Type="http://schemas.openxmlformats.org/officeDocument/2006/relationships/image" Target="../media/image262.png"/><Relationship Id="rId29" Type="http://schemas.openxmlformats.org/officeDocument/2006/relationships/image" Target="../media/image263.png"/><Relationship Id="rId30" Type="http://schemas.openxmlformats.org/officeDocument/2006/relationships/image" Target="../media/image264.png"/><Relationship Id="rId31" Type="http://schemas.openxmlformats.org/officeDocument/2006/relationships/image" Target="../media/image265.png"/><Relationship Id="rId32" Type="http://schemas.openxmlformats.org/officeDocument/2006/relationships/image" Target="../media/image266.png"/><Relationship Id="rId33" Type="http://schemas.openxmlformats.org/officeDocument/2006/relationships/image" Target="../media/image267.png"/><Relationship Id="rId34" Type="http://schemas.openxmlformats.org/officeDocument/2006/relationships/image" Target="../media/image268.png"/><Relationship Id="rId35" Type="http://schemas.openxmlformats.org/officeDocument/2006/relationships/image" Target="../media/image269.png"/><Relationship Id="rId36" Type="http://schemas.openxmlformats.org/officeDocument/2006/relationships/image" Target="../media/image270.png"/><Relationship Id="rId37" Type="http://schemas.openxmlformats.org/officeDocument/2006/relationships/image" Target="../media/image271.png"/><Relationship Id="rId38" Type="http://schemas.openxmlformats.org/officeDocument/2006/relationships/image" Target="../media/image272.png"/><Relationship Id="rId39" Type="http://schemas.openxmlformats.org/officeDocument/2006/relationships/image" Target="../media/image273.png"/><Relationship Id="rId40" Type="http://schemas.openxmlformats.org/officeDocument/2006/relationships/image" Target="../media/image274.png"/><Relationship Id="rId41" Type="http://schemas.openxmlformats.org/officeDocument/2006/relationships/image" Target="../media/image275.png"/><Relationship Id="rId42" Type="http://schemas.openxmlformats.org/officeDocument/2006/relationships/image" Target="../media/image276.png"/><Relationship Id="rId43" Type="http://schemas.openxmlformats.org/officeDocument/2006/relationships/image" Target="../media/image277.png"/><Relationship Id="rId44" Type="http://schemas.openxmlformats.org/officeDocument/2006/relationships/image" Target="../media/image278.png"/><Relationship Id="rId45" Type="http://schemas.openxmlformats.org/officeDocument/2006/relationships/image" Target="../media/image279.png"/><Relationship Id="rId46" Type="http://schemas.openxmlformats.org/officeDocument/2006/relationships/image" Target="../media/image280.png"/><Relationship Id="rId47" Type="http://schemas.openxmlformats.org/officeDocument/2006/relationships/image" Target="../media/image281.png"/><Relationship Id="rId48" Type="http://schemas.openxmlformats.org/officeDocument/2006/relationships/image" Target="../media/image282.png"/><Relationship Id="rId49" Type="http://schemas.openxmlformats.org/officeDocument/2006/relationships/image" Target="../media/image283.png"/><Relationship Id="rId50" Type="http://schemas.openxmlformats.org/officeDocument/2006/relationships/image" Target="../media/image284.png"/><Relationship Id="rId51" Type="http://schemas.openxmlformats.org/officeDocument/2006/relationships/image" Target="../media/image285.png"/><Relationship Id="rId52" Type="http://schemas.openxmlformats.org/officeDocument/2006/relationships/image" Target="../media/image286.png"/><Relationship Id="rId53" Type="http://schemas.openxmlformats.org/officeDocument/2006/relationships/image" Target="../media/image287.png"/><Relationship Id="rId54" Type="http://schemas.openxmlformats.org/officeDocument/2006/relationships/image" Target="../media/image288.png"/><Relationship Id="rId55" Type="http://schemas.openxmlformats.org/officeDocument/2006/relationships/image" Target="../media/image289.png"/><Relationship Id="rId56" Type="http://schemas.openxmlformats.org/officeDocument/2006/relationships/image" Target="../media/image290.jpg"/><Relationship Id="rId57" Type="http://schemas.openxmlformats.org/officeDocument/2006/relationships/image" Target="../media/image291.png"/><Relationship Id="rId58" Type="http://schemas.openxmlformats.org/officeDocument/2006/relationships/image" Target="../media/image292.png"/><Relationship Id="rId59" Type="http://schemas.openxmlformats.org/officeDocument/2006/relationships/image" Target="../media/image293.png"/><Relationship Id="rId60" Type="http://schemas.openxmlformats.org/officeDocument/2006/relationships/image" Target="../media/image294.png"/><Relationship Id="rId61" Type="http://schemas.openxmlformats.org/officeDocument/2006/relationships/image" Target="../media/image295.png"/><Relationship Id="rId62" Type="http://schemas.openxmlformats.org/officeDocument/2006/relationships/image" Target="../media/image296.png"/><Relationship Id="rId63" Type="http://schemas.openxmlformats.org/officeDocument/2006/relationships/image" Target="../media/image297.png"/><Relationship Id="rId64" Type="http://schemas.openxmlformats.org/officeDocument/2006/relationships/image" Target="../media/image298.png"/><Relationship Id="rId65" Type="http://schemas.openxmlformats.org/officeDocument/2006/relationships/image" Target="../media/image299.png"/><Relationship Id="rId66" Type="http://schemas.openxmlformats.org/officeDocument/2006/relationships/image" Target="../media/image30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png"/><Relationship Id="rId3" Type="http://schemas.openxmlformats.org/officeDocument/2006/relationships/image" Target="../media/image301.png"/><Relationship Id="rId4" Type="http://schemas.openxmlformats.org/officeDocument/2006/relationships/image" Target="../media/image302.png"/><Relationship Id="rId5" Type="http://schemas.openxmlformats.org/officeDocument/2006/relationships/image" Target="../media/image303.png"/><Relationship Id="rId6" Type="http://schemas.openxmlformats.org/officeDocument/2006/relationships/image" Target="../media/image304.png"/><Relationship Id="rId7" Type="http://schemas.openxmlformats.org/officeDocument/2006/relationships/image" Target="../media/image305.png"/><Relationship Id="rId8" Type="http://schemas.openxmlformats.org/officeDocument/2006/relationships/image" Target="../media/image306.png"/><Relationship Id="rId9" Type="http://schemas.openxmlformats.org/officeDocument/2006/relationships/image" Target="../media/image307.png"/><Relationship Id="rId10" Type="http://schemas.openxmlformats.org/officeDocument/2006/relationships/image" Target="../media/image308.png"/><Relationship Id="rId11" Type="http://schemas.openxmlformats.org/officeDocument/2006/relationships/image" Target="../media/image309.png"/><Relationship Id="rId12" Type="http://schemas.openxmlformats.org/officeDocument/2006/relationships/image" Target="../media/image310.png"/><Relationship Id="rId13" Type="http://schemas.openxmlformats.org/officeDocument/2006/relationships/image" Target="../media/image311.png"/><Relationship Id="rId14" Type="http://schemas.openxmlformats.org/officeDocument/2006/relationships/image" Target="../media/image312.png"/><Relationship Id="rId15" Type="http://schemas.openxmlformats.org/officeDocument/2006/relationships/image" Target="../media/image313.png"/><Relationship Id="rId16" Type="http://schemas.openxmlformats.org/officeDocument/2006/relationships/image" Target="../media/image314.png"/><Relationship Id="rId17" Type="http://schemas.openxmlformats.org/officeDocument/2006/relationships/image" Target="../media/image315.png"/><Relationship Id="rId18" Type="http://schemas.openxmlformats.org/officeDocument/2006/relationships/image" Target="../media/image316.png"/><Relationship Id="rId19" Type="http://schemas.openxmlformats.org/officeDocument/2006/relationships/image" Target="../media/image317.png"/><Relationship Id="rId20" Type="http://schemas.openxmlformats.org/officeDocument/2006/relationships/image" Target="../media/image318.png"/><Relationship Id="rId21" Type="http://schemas.openxmlformats.org/officeDocument/2006/relationships/image" Target="../media/image319.png"/><Relationship Id="rId22" Type="http://schemas.openxmlformats.org/officeDocument/2006/relationships/image" Target="../media/image320.png"/><Relationship Id="rId23" Type="http://schemas.openxmlformats.org/officeDocument/2006/relationships/image" Target="../media/image321.png"/><Relationship Id="rId24" Type="http://schemas.openxmlformats.org/officeDocument/2006/relationships/image" Target="../media/image322.png"/><Relationship Id="rId25" Type="http://schemas.openxmlformats.org/officeDocument/2006/relationships/image" Target="../media/image323.png"/><Relationship Id="rId26" Type="http://schemas.openxmlformats.org/officeDocument/2006/relationships/image" Target="../media/image324.png"/><Relationship Id="rId27" Type="http://schemas.openxmlformats.org/officeDocument/2006/relationships/image" Target="../media/image325.png"/><Relationship Id="rId28" Type="http://schemas.openxmlformats.org/officeDocument/2006/relationships/image" Target="../media/image326.png"/><Relationship Id="rId29" Type="http://schemas.openxmlformats.org/officeDocument/2006/relationships/image" Target="../media/image327.png"/><Relationship Id="rId30" Type="http://schemas.openxmlformats.org/officeDocument/2006/relationships/image" Target="../media/image328.png"/><Relationship Id="rId31" Type="http://schemas.openxmlformats.org/officeDocument/2006/relationships/image" Target="../media/image329.png"/><Relationship Id="rId32" Type="http://schemas.openxmlformats.org/officeDocument/2006/relationships/image" Target="../media/image255.png"/><Relationship Id="rId33" Type="http://schemas.openxmlformats.org/officeDocument/2006/relationships/image" Target="../media/image330.png"/><Relationship Id="rId34" Type="http://schemas.openxmlformats.org/officeDocument/2006/relationships/image" Target="../media/image331.png"/><Relationship Id="rId35" Type="http://schemas.openxmlformats.org/officeDocument/2006/relationships/image" Target="../media/image332.png"/><Relationship Id="rId36" Type="http://schemas.openxmlformats.org/officeDocument/2006/relationships/image" Target="../media/image333.png"/><Relationship Id="rId37" Type="http://schemas.openxmlformats.org/officeDocument/2006/relationships/image" Target="../media/image334.png"/><Relationship Id="rId38" Type="http://schemas.openxmlformats.org/officeDocument/2006/relationships/image" Target="../media/image335.png"/><Relationship Id="rId39" Type="http://schemas.openxmlformats.org/officeDocument/2006/relationships/image" Target="../media/image265.png"/><Relationship Id="rId40" Type="http://schemas.openxmlformats.org/officeDocument/2006/relationships/image" Target="../media/image266.png"/><Relationship Id="rId41" Type="http://schemas.openxmlformats.org/officeDocument/2006/relationships/image" Target="../media/image336.png"/><Relationship Id="rId42" Type="http://schemas.openxmlformats.org/officeDocument/2006/relationships/image" Target="../media/image337.png"/><Relationship Id="rId43" Type="http://schemas.openxmlformats.org/officeDocument/2006/relationships/image" Target="../media/image338.png"/><Relationship Id="rId44" Type="http://schemas.openxmlformats.org/officeDocument/2006/relationships/image" Target="../media/image339.png"/><Relationship Id="rId45" Type="http://schemas.openxmlformats.org/officeDocument/2006/relationships/image" Target="../media/image270.png"/><Relationship Id="rId46" Type="http://schemas.openxmlformats.org/officeDocument/2006/relationships/image" Target="../media/image340.png"/><Relationship Id="rId47" Type="http://schemas.openxmlformats.org/officeDocument/2006/relationships/image" Target="../media/image341.png"/><Relationship Id="rId48" Type="http://schemas.openxmlformats.org/officeDocument/2006/relationships/image" Target="../media/image273.png"/><Relationship Id="rId49" Type="http://schemas.openxmlformats.org/officeDocument/2006/relationships/image" Target="../media/image274.png"/><Relationship Id="rId50" Type="http://schemas.openxmlformats.org/officeDocument/2006/relationships/image" Target="../media/image342.png"/><Relationship Id="rId51" Type="http://schemas.openxmlformats.org/officeDocument/2006/relationships/image" Target="../media/image343.png"/><Relationship Id="rId52" Type="http://schemas.openxmlformats.org/officeDocument/2006/relationships/image" Target="../media/image344.png"/><Relationship Id="rId53" Type="http://schemas.openxmlformats.org/officeDocument/2006/relationships/image" Target="../media/image345.png"/><Relationship Id="rId54" Type="http://schemas.openxmlformats.org/officeDocument/2006/relationships/image" Target="../media/image278.png"/><Relationship Id="rId55" Type="http://schemas.openxmlformats.org/officeDocument/2006/relationships/image" Target="../media/image346.png"/><Relationship Id="rId56" Type="http://schemas.openxmlformats.org/officeDocument/2006/relationships/image" Target="../media/image256.png"/><Relationship Id="rId57" Type="http://schemas.openxmlformats.org/officeDocument/2006/relationships/image" Target="../media/image347.png"/><Relationship Id="rId58" Type="http://schemas.openxmlformats.org/officeDocument/2006/relationships/image" Target="../media/image348.png"/><Relationship Id="rId59" Type="http://schemas.openxmlformats.org/officeDocument/2006/relationships/image" Target="../media/image349.png"/><Relationship Id="rId60" Type="http://schemas.openxmlformats.org/officeDocument/2006/relationships/image" Target="../media/image350.png"/><Relationship Id="rId61" Type="http://schemas.openxmlformats.org/officeDocument/2006/relationships/image" Target="../media/image351.png"/><Relationship Id="rId62" Type="http://schemas.openxmlformats.org/officeDocument/2006/relationships/image" Target="../media/image352.png"/><Relationship Id="rId63" Type="http://schemas.openxmlformats.org/officeDocument/2006/relationships/image" Target="../media/image287.png"/><Relationship Id="rId64" Type="http://schemas.openxmlformats.org/officeDocument/2006/relationships/image" Target="../media/image353.png"/><Relationship Id="rId65" Type="http://schemas.openxmlformats.org/officeDocument/2006/relationships/image" Target="../media/image289.png"/><Relationship Id="rId66" Type="http://schemas.openxmlformats.org/officeDocument/2006/relationships/image" Target="../media/image35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png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Relationship Id="rId11" Type="http://schemas.openxmlformats.org/officeDocument/2006/relationships/image" Target="../media/image363.png"/><Relationship Id="rId12" Type="http://schemas.openxmlformats.org/officeDocument/2006/relationships/image" Target="../media/image364.png"/><Relationship Id="rId13" Type="http://schemas.openxmlformats.org/officeDocument/2006/relationships/image" Target="../media/image365.png"/><Relationship Id="rId14" Type="http://schemas.openxmlformats.org/officeDocument/2006/relationships/image" Target="../media/image366.png"/><Relationship Id="rId15" Type="http://schemas.openxmlformats.org/officeDocument/2006/relationships/image" Target="../media/image367.png"/><Relationship Id="rId16" Type="http://schemas.openxmlformats.org/officeDocument/2006/relationships/image" Target="../media/image368.png"/><Relationship Id="rId17" Type="http://schemas.openxmlformats.org/officeDocument/2006/relationships/image" Target="../media/image369.png"/><Relationship Id="rId18" Type="http://schemas.openxmlformats.org/officeDocument/2006/relationships/image" Target="../media/image329.png"/><Relationship Id="rId19" Type="http://schemas.openxmlformats.org/officeDocument/2006/relationships/image" Target="../media/image255.png"/><Relationship Id="rId20" Type="http://schemas.openxmlformats.org/officeDocument/2006/relationships/image" Target="../media/image370.png"/><Relationship Id="rId21" Type="http://schemas.openxmlformats.org/officeDocument/2006/relationships/image" Target="../media/image371.png"/><Relationship Id="rId22" Type="http://schemas.openxmlformats.org/officeDocument/2006/relationships/image" Target="../media/image372.png"/><Relationship Id="rId23" Type="http://schemas.openxmlformats.org/officeDocument/2006/relationships/image" Target="../media/image373.png"/><Relationship Id="rId24" Type="http://schemas.openxmlformats.org/officeDocument/2006/relationships/image" Target="../media/image374.png"/><Relationship Id="rId25" Type="http://schemas.openxmlformats.org/officeDocument/2006/relationships/image" Target="../media/image375.png"/><Relationship Id="rId26" Type="http://schemas.openxmlformats.org/officeDocument/2006/relationships/image" Target="../media/image376.png"/><Relationship Id="rId27" Type="http://schemas.openxmlformats.org/officeDocument/2006/relationships/image" Target="../media/image264.png"/><Relationship Id="rId28" Type="http://schemas.openxmlformats.org/officeDocument/2006/relationships/image" Target="../media/image377.png"/><Relationship Id="rId29" Type="http://schemas.openxmlformats.org/officeDocument/2006/relationships/image" Target="../media/image378.png"/><Relationship Id="rId30" Type="http://schemas.openxmlformats.org/officeDocument/2006/relationships/image" Target="../media/image379.png"/><Relationship Id="rId31" Type="http://schemas.openxmlformats.org/officeDocument/2006/relationships/image" Target="../media/image380.png"/><Relationship Id="rId32" Type="http://schemas.openxmlformats.org/officeDocument/2006/relationships/image" Target="../media/image381.png"/><Relationship Id="rId33" Type="http://schemas.openxmlformats.org/officeDocument/2006/relationships/image" Target="../media/image273.png"/><Relationship Id="rId34" Type="http://schemas.openxmlformats.org/officeDocument/2006/relationships/image" Target="../media/image274.png"/><Relationship Id="rId35" Type="http://schemas.openxmlformats.org/officeDocument/2006/relationships/image" Target="../media/image382.png"/><Relationship Id="rId36" Type="http://schemas.openxmlformats.org/officeDocument/2006/relationships/image" Target="../media/image343.png"/><Relationship Id="rId37" Type="http://schemas.openxmlformats.org/officeDocument/2006/relationships/image" Target="../media/image344.png"/><Relationship Id="rId38" Type="http://schemas.openxmlformats.org/officeDocument/2006/relationships/image" Target="../media/image277.png"/><Relationship Id="rId39" Type="http://schemas.openxmlformats.org/officeDocument/2006/relationships/image" Target="../media/image278.png"/><Relationship Id="rId40" Type="http://schemas.openxmlformats.org/officeDocument/2006/relationships/image" Target="../media/image346.png"/><Relationship Id="rId41" Type="http://schemas.openxmlformats.org/officeDocument/2006/relationships/image" Target="../media/image256.png"/><Relationship Id="rId42" Type="http://schemas.openxmlformats.org/officeDocument/2006/relationships/image" Target="../media/image347.png"/><Relationship Id="rId43" Type="http://schemas.openxmlformats.org/officeDocument/2006/relationships/image" Target="../media/image383.png"/><Relationship Id="rId44" Type="http://schemas.openxmlformats.org/officeDocument/2006/relationships/image" Target="../media/image384.png"/><Relationship Id="rId45" Type="http://schemas.openxmlformats.org/officeDocument/2006/relationships/image" Target="../media/image282.png"/><Relationship Id="rId46" Type="http://schemas.openxmlformats.org/officeDocument/2006/relationships/image" Target="../media/image283.png"/><Relationship Id="rId47" Type="http://schemas.openxmlformats.org/officeDocument/2006/relationships/image" Target="../media/image385.png"/><Relationship Id="rId48" Type="http://schemas.openxmlformats.org/officeDocument/2006/relationships/image" Target="../media/image285.png"/><Relationship Id="rId49" Type="http://schemas.openxmlformats.org/officeDocument/2006/relationships/image" Target="../media/image386.png"/><Relationship Id="rId50" Type="http://schemas.openxmlformats.org/officeDocument/2006/relationships/image" Target="../media/image387.png"/><Relationship Id="rId51" Type="http://schemas.openxmlformats.org/officeDocument/2006/relationships/image" Target="../media/image288.png"/><Relationship Id="rId52" Type="http://schemas.openxmlformats.org/officeDocument/2006/relationships/image" Target="../media/image289.png"/><Relationship Id="rId53" Type="http://schemas.openxmlformats.org/officeDocument/2006/relationships/image" Target="../media/image388.jpg"/><Relationship Id="rId54" Type="http://schemas.openxmlformats.org/officeDocument/2006/relationships/image" Target="../media/image389.png"/><Relationship Id="rId55" Type="http://schemas.openxmlformats.org/officeDocument/2006/relationships/image" Target="../media/image390.png"/><Relationship Id="rId56" Type="http://schemas.openxmlformats.org/officeDocument/2006/relationships/image" Target="../media/image293.png"/><Relationship Id="rId57" Type="http://schemas.openxmlformats.org/officeDocument/2006/relationships/image" Target="../media/image391.png"/><Relationship Id="rId58" Type="http://schemas.openxmlformats.org/officeDocument/2006/relationships/image" Target="../media/image392.png"/><Relationship Id="rId59" Type="http://schemas.openxmlformats.org/officeDocument/2006/relationships/image" Target="../media/image393.png"/><Relationship Id="rId60" Type="http://schemas.openxmlformats.org/officeDocument/2006/relationships/image" Target="../media/image394.png"/><Relationship Id="rId61" Type="http://schemas.openxmlformats.org/officeDocument/2006/relationships/image" Target="../media/image309.png"/><Relationship Id="rId62" Type="http://schemas.openxmlformats.org/officeDocument/2006/relationships/image" Target="../media/image395.png"/><Relationship Id="rId63" Type="http://schemas.openxmlformats.org/officeDocument/2006/relationships/image" Target="../media/image299.png"/><Relationship Id="rId64" Type="http://schemas.openxmlformats.org/officeDocument/2006/relationships/image" Target="../media/image39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7.png"/><Relationship Id="rId3" Type="http://schemas.openxmlformats.org/officeDocument/2006/relationships/image" Target="../media/image398.png"/><Relationship Id="rId4" Type="http://schemas.openxmlformats.org/officeDocument/2006/relationships/image" Target="../media/image399.png"/><Relationship Id="rId5" Type="http://schemas.openxmlformats.org/officeDocument/2006/relationships/image" Target="../media/image400.png"/><Relationship Id="rId6" Type="http://schemas.openxmlformats.org/officeDocument/2006/relationships/image" Target="../media/image401.png"/><Relationship Id="rId7" Type="http://schemas.openxmlformats.org/officeDocument/2006/relationships/image" Target="../media/image402.png"/><Relationship Id="rId8" Type="http://schemas.openxmlformats.org/officeDocument/2006/relationships/image" Target="../media/image403.png"/><Relationship Id="rId9" Type="http://schemas.openxmlformats.org/officeDocument/2006/relationships/image" Target="../media/image356.png"/><Relationship Id="rId10" Type="http://schemas.openxmlformats.org/officeDocument/2006/relationships/image" Target="../media/image404.png"/><Relationship Id="rId11" Type="http://schemas.openxmlformats.org/officeDocument/2006/relationships/image" Target="../media/image405.png"/><Relationship Id="rId12" Type="http://schemas.openxmlformats.org/officeDocument/2006/relationships/image" Target="../media/image406.png"/><Relationship Id="rId13" Type="http://schemas.openxmlformats.org/officeDocument/2006/relationships/image" Target="../media/image407.png"/><Relationship Id="rId14" Type="http://schemas.openxmlformats.org/officeDocument/2006/relationships/image" Target="../media/image408.png"/><Relationship Id="rId15" Type="http://schemas.openxmlformats.org/officeDocument/2006/relationships/image" Target="../media/image409.png"/><Relationship Id="rId16" Type="http://schemas.openxmlformats.org/officeDocument/2006/relationships/image" Target="../media/image410.png"/><Relationship Id="rId17" Type="http://schemas.openxmlformats.org/officeDocument/2006/relationships/image" Target="../media/image185.png"/><Relationship Id="rId18" Type="http://schemas.openxmlformats.org/officeDocument/2006/relationships/image" Target="../media/image411.png"/><Relationship Id="rId19" Type="http://schemas.openxmlformats.org/officeDocument/2006/relationships/image" Target="../media/image412.png"/><Relationship Id="rId20" Type="http://schemas.openxmlformats.org/officeDocument/2006/relationships/image" Target="../media/image413.png"/><Relationship Id="rId21" Type="http://schemas.openxmlformats.org/officeDocument/2006/relationships/image" Target="../media/image414.png"/><Relationship Id="rId22" Type="http://schemas.openxmlformats.org/officeDocument/2006/relationships/image" Target="../media/image415.png"/><Relationship Id="rId23" Type="http://schemas.openxmlformats.org/officeDocument/2006/relationships/image" Target="../media/image416.png"/><Relationship Id="rId24" Type="http://schemas.openxmlformats.org/officeDocument/2006/relationships/image" Target="../media/image417.png"/><Relationship Id="rId25" Type="http://schemas.openxmlformats.org/officeDocument/2006/relationships/image" Target="../media/image418.png"/><Relationship Id="rId26" Type="http://schemas.openxmlformats.org/officeDocument/2006/relationships/image" Target="../media/image419.png"/><Relationship Id="rId27" Type="http://schemas.openxmlformats.org/officeDocument/2006/relationships/image" Target="../media/image420.png"/><Relationship Id="rId28" Type="http://schemas.openxmlformats.org/officeDocument/2006/relationships/image" Target="../media/image421.png"/><Relationship Id="rId29" Type="http://schemas.openxmlformats.org/officeDocument/2006/relationships/image" Target="../media/image422.png"/><Relationship Id="rId30" Type="http://schemas.openxmlformats.org/officeDocument/2006/relationships/image" Target="../media/image423.png"/><Relationship Id="rId31" Type="http://schemas.openxmlformats.org/officeDocument/2006/relationships/image" Target="../media/image424.png"/><Relationship Id="rId32" Type="http://schemas.openxmlformats.org/officeDocument/2006/relationships/image" Target="../media/image425.png"/><Relationship Id="rId33" Type="http://schemas.openxmlformats.org/officeDocument/2006/relationships/image" Target="../media/image426.png"/><Relationship Id="rId34" Type="http://schemas.openxmlformats.org/officeDocument/2006/relationships/image" Target="../media/image427.png"/><Relationship Id="rId35" Type="http://schemas.openxmlformats.org/officeDocument/2006/relationships/image" Target="../media/image428.png"/><Relationship Id="rId36" Type="http://schemas.openxmlformats.org/officeDocument/2006/relationships/image" Target="../media/image429.png"/><Relationship Id="rId37" Type="http://schemas.openxmlformats.org/officeDocument/2006/relationships/image" Target="../media/image430.png"/><Relationship Id="rId38" Type="http://schemas.openxmlformats.org/officeDocument/2006/relationships/image" Target="../media/image431.png"/><Relationship Id="rId39" Type="http://schemas.openxmlformats.org/officeDocument/2006/relationships/image" Target="../media/image432.png"/><Relationship Id="rId40" Type="http://schemas.openxmlformats.org/officeDocument/2006/relationships/image" Target="../media/image433.png"/><Relationship Id="rId41" Type="http://schemas.openxmlformats.org/officeDocument/2006/relationships/image" Target="../media/image434.png"/><Relationship Id="rId42" Type="http://schemas.openxmlformats.org/officeDocument/2006/relationships/image" Target="../media/image435.png"/><Relationship Id="rId43" Type="http://schemas.openxmlformats.org/officeDocument/2006/relationships/image" Target="../media/image436.png"/><Relationship Id="rId44" Type="http://schemas.openxmlformats.org/officeDocument/2006/relationships/image" Target="../media/image437.png"/><Relationship Id="rId45" Type="http://schemas.openxmlformats.org/officeDocument/2006/relationships/image" Target="../media/image438.png"/><Relationship Id="rId46" Type="http://schemas.openxmlformats.org/officeDocument/2006/relationships/image" Target="../media/image439.png"/><Relationship Id="rId47" Type="http://schemas.openxmlformats.org/officeDocument/2006/relationships/image" Target="../media/image440.png"/><Relationship Id="rId48" Type="http://schemas.openxmlformats.org/officeDocument/2006/relationships/image" Target="../media/image441.png"/><Relationship Id="rId49" Type="http://schemas.openxmlformats.org/officeDocument/2006/relationships/image" Target="../media/image442.png"/><Relationship Id="rId50" Type="http://schemas.openxmlformats.org/officeDocument/2006/relationships/image" Target="../media/image443.png"/><Relationship Id="rId51" Type="http://schemas.openxmlformats.org/officeDocument/2006/relationships/image" Target="../media/image444.png"/><Relationship Id="rId52" Type="http://schemas.openxmlformats.org/officeDocument/2006/relationships/image" Target="../media/image44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446.png"/><Relationship Id="rId5" Type="http://schemas.openxmlformats.org/officeDocument/2006/relationships/image" Target="../media/image447.png"/><Relationship Id="rId6" Type="http://schemas.openxmlformats.org/officeDocument/2006/relationships/image" Target="../media/image448.png"/><Relationship Id="rId7" Type="http://schemas.openxmlformats.org/officeDocument/2006/relationships/image" Target="../media/image44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0.png"/><Relationship Id="rId3" Type="http://schemas.openxmlformats.org/officeDocument/2006/relationships/image" Target="../media/image451.png"/><Relationship Id="rId4" Type="http://schemas.openxmlformats.org/officeDocument/2006/relationships/image" Target="../media/image452.png"/><Relationship Id="rId5" Type="http://schemas.openxmlformats.org/officeDocument/2006/relationships/image" Target="../media/image453.png"/><Relationship Id="rId6" Type="http://schemas.openxmlformats.org/officeDocument/2006/relationships/image" Target="../media/image454.png"/><Relationship Id="rId7" Type="http://schemas.openxmlformats.org/officeDocument/2006/relationships/image" Target="../media/image455.png"/><Relationship Id="rId8" Type="http://schemas.openxmlformats.org/officeDocument/2006/relationships/image" Target="../media/image456.png"/><Relationship Id="rId9" Type="http://schemas.openxmlformats.org/officeDocument/2006/relationships/image" Target="../media/image457.png"/><Relationship Id="rId10" Type="http://schemas.openxmlformats.org/officeDocument/2006/relationships/image" Target="../media/image458.png"/><Relationship Id="rId11" Type="http://schemas.openxmlformats.org/officeDocument/2006/relationships/image" Target="../media/image459.png"/><Relationship Id="rId12" Type="http://schemas.openxmlformats.org/officeDocument/2006/relationships/image" Target="../media/image460.png"/><Relationship Id="rId13" Type="http://schemas.openxmlformats.org/officeDocument/2006/relationships/image" Target="../media/image461.png"/><Relationship Id="rId14" Type="http://schemas.openxmlformats.org/officeDocument/2006/relationships/image" Target="../media/image462.png"/><Relationship Id="rId15" Type="http://schemas.openxmlformats.org/officeDocument/2006/relationships/image" Target="../media/image463.png"/><Relationship Id="rId16" Type="http://schemas.openxmlformats.org/officeDocument/2006/relationships/image" Target="../media/image464.png"/><Relationship Id="rId17" Type="http://schemas.openxmlformats.org/officeDocument/2006/relationships/image" Target="../media/image465.png"/><Relationship Id="rId18" Type="http://schemas.openxmlformats.org/officeDocument/2006/relationships/image" Target="../media/image466.png"/><Relationship Id="rId19" Type="http://schemas.openxmlformats.org/officeDocument/2006/relationships/image" Target="../media/image467.png"/><Relationship Id="rId20" Type="http://schemas.openxmlformats.org/officeDocument/2006/relationships/image" Target="../media/image468.png"/><Relationship Id="rId21" Type="http://schemas.openxmlformats.org/officeDocument/2006/relationships/image" Target="../media/image469.png"/><Relationship Id="rId22" Type="http://schemas.openxmlformats.org/officeDocument/2006/relationships/image" Target="../media/image470.png"/><Relationship Id="rId23" Type="http://schemas.openxmlformats.org/officeDocument/2006/relationships/image" Target="../media/image471.png"/><Relationship Id="rId24" Type="http://schemas.openxmlformats.org/officeDocument/2006/relationships/image" Target="../media/image472.png"/><Relationship Id="rId25" Type="http://schemas.openxmlformats.org/officeDocument/2006/relationships/image" Target="../media/image473.png"/><Relationship Id="rId26" Type="http://schemas.openxmlformats.org/officeDocument/2006/relationships/image" Target="../media/image474.png"/><Relationship Id="rId27" Type="http://schemas.openxmlformats.org/officeDocument/2006/relationships/image" Target="../media/image475.png"/><Relationship Id="rId28" Type="http://schemas.openxmlformats.org/officeDocument/2006/relationships/image" Target="../media/image476.png"/><Relationship Id="rId29" Type="http://schemas.openxmlformats.org/officeDocument/2006/relationships/image" Target="../media/image477.png"/><Relationship Id="rId30" Type="http://schemas.openxmlformats.org/officeDocument/2006/relationships/image" Target="../media/image478.png"/><Relationship Id="rId31" Type="http://schemas.openxmlformats.org/officeDocument/2006/relationships/image" Target="../media/image479.png"/><Relationship Id="rId32" Type="http://schemas.openxmlformats.org/officeDocument/2006/relationships/image" Target="../media/image480.png"/><Relationship Id="rId33" Type="http://schemas.openxmlformats.org/officeDocument/2006/relationships/image" Target="../media/image481.png"/><Relationship Id="rId34" Type="http://schemas.openxmlformats.org/officeDocument/2006/relationships/image" Target="../media/image482.png"/><Relationship Id="rId35" Type="http://schemas.openxmlformats.org/officeDocument/2006/relationships/image" Target="../media/image483.png"/><Relationship Id="rId36" Type="http://schemas.openxmlformats.org/officeDocument/2006/relationships/image" Target="../media/image484.png"/><Relationship Id="rId37" Type="http://schemas.openxmlformats.org/officeDocument/2006/relationships/image" Target="../media/image485.png"/><Relationship Id="rId38" Type="http://schemas.openxmlformats.org/officeDocument/2006/relationships/image" Target="../media/image486.png"/><Relationship Id="rId39" Type="http://schemas.openxmlformats.org/officeDocument/2006/relationships/image" Target="../media/image487.png"/><Relationship Id="rId40" Type="http://schemas.openxmlformats.org/officeDocument/2006/relationships/image" Target="../media/image488.png"/><Relationship Id="rId41" Type="http://schemas.openxmlformats.org/officeDocument/2006/relationships/image" Target="../media/image489.png"/><Relationship Id="rId42" Type="http://schemas.openxmlformats.org/officeDocument/2006/relationships/image" Target="../media/image490.png"/><Relationship Id="rId43" Type="http://schemas.openxmlformats.org/officeDocument/2006/relationships/image" Target="../media/image491.png"/><Relationship Id="rId44" Type="http://schemas.openxmlformats.org/officeDocument/2006/relationships/image" Target="../media/image49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493.png"/><Relationship Id="rId5" Type="http://schemas.openxmlformats.org/officeDocument/2006/relationships/image" Target="../media/image494.png"/><Relationship Id="rId6" Type="http://schemas.openxmlformats.org/officeDocument/2006/relationships/image" Target="../media/image49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6.png"/><Relationship Id="rId3" Type="http://schemas.openxmlformats.org/officeDocument/2006/relationships/image" Target="../media/image497.png"/><Relationship Id="rId4" Type="http://schemas.openxmlformats.org/officeDocument/2006/relationships/image" Target="../media/image498.png"/><Relationship Id="rId5" Type="http://schemas.openxmlformats.org/officeDocument/2006/relationships/image" Target="../media/image499.png"/><Relationship Id="rId6" Type="http://schemas.openxmlformats.org/officeDocument/2006/relationships/image" Target="../media/image500.png"/><Relationship Id="rId7" Type="http://schemas.openxmlformats.org/officeDocument/2006/relationships/image" Target="../media/image501.png"/><Relationship Id="rId8" Type="http://schemas.openxmlformats.org/officeDocument/2006/relationships/image" Target="../media/image502.png"/><Relationship Id="rId9" Type="http://schemas.openxmlformats.org/officeDocument/2006/relationships/image" Target="../media/image503.png"/><Relationship Id="rId10" Type="http://schemas.openxmlformats.org/officeDocument/2006/relationships/image" Target="../media/image504.png"/><Relationship Id="rId11" Type="http://schemas.openxmlformats.org/officeDocument/2006/relationships/image" Target="../media/image505.png"/><Relationship Id="rId12" Type="http://schemas.openxmlformats.org/officeDocument/2006/relationships/image" Target="../media/image506.png"/><Relationship Id="rId13" Type="http://schemas.openxmlformats.org/officeDocument/2006/relationships/image" Target="../media/image507.png"/><Relationship Id="rId14" Type="http://schemas.openxmlformats.org/officeDocument/2006/relationships/image" Target="../media/image508.png"/><Relationship Id="rId15" Type="http://schemas.openxmlformats.org/officeDocument/2006/relationships/image" Target="../media/image509.png"/><Relationship Id="rId16" Type="http://schemas.openxmlformats.org/officeDocument/2006/relationships/image" Target="../media/image510.png"/><Relationship Id="rId17" Type="http://schemas.openxmlformats.org/officeDocument/2006/relationships/image" Target="../media/image511.png"/><Relationship Id="rId18" Type="http://schemas.openxmlformats.org/officeDocument/2006/relationships/image" Target="../media/image512.png"/><Relationship Id="rId19" Type="http://schemas.openxmlformats.org/officeDocument/2006/relationships/image" Target="../media/image513.png"/><Relationship Id="rId20" Type="http://schemas.openxmlformats.org/officeDocument/2006/relationships/image" Target="../media/image514.png"/><Relationship Id="rId21" Type="http://schemas.openxmlformats.org/officeDocument/2006/relationships/image" Target="../media/image515.png"/><Relationship Id="rId22" Type="http://schemas.openxmlformats.org/officeDocument/2006/relationships/image" Target="../media/image516.png"/><Relationship Id="rId23" Type="http://schemas.openxmlformats.org/officeDocument/2006/relationships/image" Target="../media/image517.png"/><Relationship Id="rId24" Type="http://schemas.openxmlformats.org/officeDocument/2006/relationships/image" Target="../media/image518.png"/><Relationship Id="rId25" Type="http://schemas.openxmlformats.org/officeDocument/2006/relationships/image" Target="../media/image519.png"/><Relationship Id="rId26" Type="http://schemas.openxmlformats.org/officeDocument/2006/relationships/image" Target="../media/image520.png"/><Relationship Id="rId27" Type="http://schemas.openxmlformats.org/officeDocument/2006/relationships/image" Target="../media/image521.png"/><Relationship Id="rId28" Type="http://schemas.openxmlformats.org/officeDocument/2006/relationships/image" Target="../media/image522.png"/><Relationship Id="rId29" Type="http://schemas.openxmlformats.org/officeDocument/2006/relationships/image" Target="../media/image523.png"/><Relationship Id="rId30" Type="http://schemas.openxmlformats.org/officeDocument/2006/relationships/image" Target="../media/image524.png"/><Relationship Id="rId31" Type="http://schemas.openxmlformats.org/officeDocument/2006/relationships/image" Target="../media/image525.png"/><Relationship Id="rId32" Type="http://schemas.openxmlformats.org/officeDocument/2006/relationships/image" Target="../media/image526.png"/><Relationship Id="rId33" Type="http://schemas.openxmlformats.org/officeDocument/2006/relationships/image" Target="../media/image527.png"/><Relationship Id="rId34" Type="http://schemas.openxmlformats.org/officeDocument/2006/relationships/image" Target="../media/image528.png"/><Relationship Id="rId35" Type="http://schemas.openxmlformats.org/officeDocument/2006/relationships/image" Target="../media/image52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0.png"/><Relationship Id="rId3" Type="http://schemas.openxmlformats.org/officeDocument/2006/relationships/image" Target="../media/image531.png"/><Relationship Id="rId4" Type="http://schemas.openxmlformats.org/officeDocument/2006/relationships/image" Target="../media/image532.png"/><Relationship Id="rId5" Type="http://schemas.openxmlformats.org/officeDocument/2006/relationships/image" Target="../media/image533.png"/><Relationship Id="rId6" Type="http://schemas.openxmlformats.org/officeDocument/2006/relationships/image" Target="../media/image534.png"/><Relationship Id="rId7" Type="http://schemas.openxmlformats.org/officeDocument/2006/relationships/image" Target="../media/image535.png"/><Relationship Id="rId8" Type="http://schemas.openxmlformats.org/officeDocument/2006/relationships/image" Target="../media/image536.png"/><Relationship Id="rId9" Type="http://schemas.openxmlformats.org/officeDocument/2006/relationships/image" Target="../media/image537.png"/><Relationship Id="rId10" Type="http://schemas.openxmlformats.org/officeDocument/2006/relationships/image" Target="../media/image538.png"/><Relationship Id="rId11" Type="http://schemas.openxmlformats.org/officeDocument/2006/relationships/image" Target="../media/image539.png"/><Relationship Id="rId12" Type="http://schemas.openxmlformats.org/officeDocument/2006/relationships/image" Target="../media/image540.png"/><Relationship Id="rId13" Type="http://schemas.openxmlformats.org/officeDocument/2006/relationships/image" Target="../media/image541.png"/><Relationship Id="rId14" Type="http://schemas.openxmlformats.org/officeDocument/2006/relationships/image" Target="../media/image542.png"/><Relationship Id="rId15" Type="http://schemas.openxmlformats.org/officeDocument/2006/relationships/image" Target="../media/image54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Relationship Id="rId29" Type="http://schemas.openxmlformats.org/officeDocument/2006/relationships/image" Target="../media/image50.png"/><Relationship Id="rId30" Type="http://schemas.openxmlformats.org/officeDocument/2006/relationships/image" Target="../media/image51.png"/><Relationship Id="rId31" Type="http://schemas.openxmlformats.org/officeDocument/2006/relationships/image" Target="../media/image52.png"/><Relationship Id="rId32" Type="http://schemas.openxmlformats.org/officeDocument/2006/relationships/image" Target="../media/image53.png"/><Relationship Id="rId33" Type="http://schemas.openxmlformats.org/officeDocument/2006/relationships/image" Target="../media/image54.png"/><Relationship Id="rId34" Type="http://schemas.openxmlformats.org/officeDocument/2006/relationships/image" Target="../media/image55.png"/><Relationship Id="rId35" Type="http://schemas.openxmlformats.org/officeDocument/2006/relationships/image" Target="../media/image56.png"/><Relationship Id="rId36" Type="http://schemas.openxmlformats.org/officeDocument/2006/relationships/image" Target="../media/image5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8" Type="http://schemas.openxmlformats.org/officeDocument/2006/relationships/image" Target="../media/image109.png"/><Relationship Id="rId19" Type="http://schemas.openxmlformats.org/officeDocument/2006/relationships/image" Target="../media/image110.png"/><Relationship Id="rId20" Type="http://schemas.openxmlformats.org/officeDocument/2006/relationships/image" Target="../media/image111.png"/><Relationship Id="rId21" Type="http://schemas.openxmlformats.org/officeDocument/2006/relationships/image" Target="../media/image112.png"/><Relationship Id="rId22" Type="http://schemas.openxmlformats.org/officeDocument/2006/relationships/image" Target="../media/image113.png"/><Relationship Id="rId23" Type="http://schemas.openxmlformats.org/officeDocument/2006/relationships/image" Target="../media/image114.png"/><Relationship Id="rId24" Type="http://schemas.openxmlformats.org/officeDocument/2006/relationships/image" Target="../media/image115.png"/><Relationship Id="rId25" Type="http://schemas.openxmlformats.org/officeDocument/2006/relationships/image" Target="../media/image116.png"/><Relationship Id="rId26" Type="http://schemas.openxmlformats.org/officeDocument/2006/relationships/image" Target="../media/image117.png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jp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20" Type="http://schemas.openxmlformats.org/officeDocument/2006/relationships/image" Target="../media/image145.png"/><Relationship Id="rId21" Type="http://schemas.openxmlformats.org/officeDocument/2006/relationships/image" Target="../media/image146.png"/><Relationship Id="rId22" Type="http://schemas.openxmlformats.org/officeDocument/2006/relationships/image" Target="../media/image147.png"/><Relationship Id="rId23" Type="http://schemas.openxmlformats.org/officeDocument/2006/relationships/image" Target="../media/image148.png"/><Relationship Id="rId24" Type="http://schemas.openxmlformats.org/officeDocument/2006/relationships/image" Target="../media/image149.png"/><Relationship Id="rId25" Type="http://schemas.openxmlformats.org/officeDocument/2006/relationships/image" Target="../media/image150.png"/><Relationship Id="rId26" Type="http://schemas.openxmlformats.org/officeDocument/2006/relationships/image" Target="../media/image151.png"/><Relationship Id="rId27" Type="http://schemas.openxmlformats.org/officeDocument/2006/relationships/image" Target="../media/image152.png"/><Relationship Id="rId28" Type="http://schemas.openxmlformats.org/officeDocument/2006/relationships/image" Target="../media/image153.png"/><Relationship Id="rId29" Type="http://schemas.openxmlformats.org/officeDocument/2006/relationships/image" Target="../media/image154.png"/><Relationship Id="rId30" Type="http://schemas.openxmlformats.org/officeDocument/2006/relationships/image" Target="../media/image155.png"/><Relationship Id="rId31" Type="http://schemas.openxmlformats.org/officeDocument/2006/relationships/image" Target="../media/image156.png"/><Relationship Id="rId32" Type="http://schemas.openxmlformats.org/officeDocument/2006/relationships/image" Target="../media/image157.png"/><Relationship Id="rId33" Type="http://schemas.openxmlformats.org/officeDocument/2006/relationships/image" Target="../media/image15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135380"/>
              <a:ext cx="8300084" cy="2872740"/>
            </a:xfrm>
            <a:custGeom>
              <a:avLst/>
              <a:gdLst/>
              <a:ahLst/>
              <a:cxnLst/>
              <a:rect l="l" t="t" r="r" b="b"/>
              <a:pathLst>
                <a:path w="8300084" h="2872740">
                  <a:moveTo>
                    <a:pt x="8299704" y="0"/>
                  </a:moveTo>
                  <a:lnTo>
                    <a:pt x="0" y="0"/>
                  </a:lnTo>
                  <a:lnTo>
                    <a:pt x="0" y="2872740"/>
                  </a:lnTo>
                  <a:lnTo>
                    <a:pt x="8299704" y="2872740"/>
                  </a:lnTo>
                  <a:lnTo>
                    <a:pt x="8299704" y="0"/>
                  </a:lnTo>
                  <a:close/>
                </a:path>
              </a:pathLst>
            </a:custGeom>
            <a:solidFill>
              <a:srgbClr val="0D5B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2256" y="4424171"/>
              <a:ext cx="1760220" cy="70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219" y="729741"/>
              <a:ext cx="4789551" cy="2118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591" y="3205937"/>
              <a:ext cx="3688841" cy="24719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4316679"/>
            <a:ext cx="2214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r>
              <a:rPr dirty="0" sz="10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0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10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0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FFFF"/>
                </a:solidFill>
                <a:latin typeface="Arial"/>
                <a:cs typeface="Arial"/>
              </a:rPr>
              <a:t>May 5,</a:t>
            </a:r>
            <a:r>
              <a:rPr dirty="0" sz="10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i="1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45591" y="623316"/>
            <a:ext cx="7012305" cy="4436745"/>
            <a:chOff x="545591" y="623316"/>
            <a:chExt cx="7012305" cy="443674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3732" y="623316"/>
              <a:ext cx="2843784" cy="443636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591" y="1565732"/>
              <a:ext cx="2469642" cy="4239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591" y="2009521"/>
              <a:ext cx="2963545" cy="42367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591" y="2454529"/>
              <a:ext cx="2871088" cy="4236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162043"/>
            <a:ext cx="9144000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9144000" y="0"/>
                </a:moveTo>
                <a:lnTo>
                  <a:pt x="0" y="0"/>
                </a:lnTo>
                <a:lnTo>
                  <a:pt x="0" y="981456"/>
                </a:lnTo>
                <a:lnTo>
                  <a:pt x="9144000" y="981456"/>
                </a:lnTo>
                <a:lnTo>
                  <a:pt x="9144000" y="0"/>
                </a:lnTo>
                <a:close/>
              </a:path>
            </a:pathLst>
          </a:custGeom>
          <a:solidFill>
            <a:srgbClr val="33999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2" y="141478"/>
            <a:ext cx="4335399" cy="42367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66572" y="676020"/>
            <a:ext cx="7706359" cy="445134"/>
            <a:chOff x="766572" y="676020"/>
            <a:chExt cx="7706359" cy="445134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676020"/>
              <a:ext cx="5673217" cy="2392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8762" y="676020"/>
              <a:ext cx="146304" cy="2392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2168" y="676020"/>
              <a:ext cx="2040636" cy="2392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2" y="881456"/>
              <a:ext cx="3607054" cy="239572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1199388" y="1242060"/>
            <a:ext cx="6644640" cy="2537460"/>
            <a:chOff x="1199388" y="1242060"/>
            <a:chExt cx="6644640" cy="2537460"/>
          </a:xfrm>
        </p:grpSpPr>
        <p:sp>
          <p:nvSpPr>
            <p:cNvPr id="10" name="object 10" descr=""/>
            <p:cNvSpPr/>
            <p:nvPr/>
          </p:nvSpPr>
          <p:spPr>
            <a:xfrm>
              <a:off x="1199388" y="1650492"/>
              <a:ext cx="6644640" cy="2129155"/>
            </a:xfrm>
            <a:custGeom>
              <a:avLst/>
              <a:gdLst/>
              <a:ahLst/>
              <a:cxnLst/>
              <a:rect l="l" t="t" r="r" b="b"/>
              <a:pathLst>
                <a:path w="6644640" h="2129154">
                  <a:moveTo>
                    <a:pt x="6644640" y="0"/>
                  </a:moveTo>
                  <a:lnTo>
                    <a:pt x="0" y="0"/>
                  </a:lnTo>
                  <a:lnTo>
                    <a:pt x="0" y="2129027"/>
                  </a:lnTo>
                  <a:lnTo>
                    <a:pt x="6644640" y="2129027"/>
                  </a:lnTo>
                  <a:lnTo>
                    <a:pt x="66446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300" y="1737360"/>
              <a:ext cx="2062733" cy="198653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84732" y="1752600"/>
              <a:ext cx="2010410" cy="1934210"/>
            </a:xfrm>
            <a:custGeom>
              <a:avLst/>
              <a:gdLst/>
              <a:ahLst/>
              <a:cxnLst/>
              <a:rect l="l" t="t" r="r" b="b"/>
              <a:pathLst>
                <a:path w="2010410" h="1934210">
                  <a:moveTo>
                    <a:pt x="1937766" y="0"/>
                  </a:moveTo>
                  <a:lnTo>
                    <a:pt x="72390" y="0"/>
                  </a:lnTo>
                  <a:lnTo>
                    <a:pt x="44201" y="2851"/>
                  </a:lnTo>
                  <a:lnTo>
                    <a:pt x="21193" y="10620"/>
                  </a:lnTo>
                  <a:lnTo>
                    <a:pt x="5685" y="22127"/>
                  </a:lnTo>
                  <a:lnTo>
                    <a:pt x="0" y="36195"/>
                  </a:lnTo>
                  <a:lnTo>
                    <a:pt x="0" y="1897761"/>
                  </a:lnTo>
                  <a:lnTo>
                    <a:pt x="5685" y="1911828"/>
                  </a:lnTo>
                  <a:lnTo>
                    <a:pt x="21193" y="1923335"/>
                  </a:lnTo>
                  <a:lnTo>
                    <a:pt x="44201" y="1931104"/>
                  </a:lnTo>
                  <a:lnTo>
                    <a:pt x="72390" y="1933956"/>
                  </a:lnTo>
                  <a:lnTo>
                    <a:pt x="1937766" y="1933956"/>
                  </a:lnTo>
                  <a:lnTo>
                    <a:pt x="1965954" y="1931104"/>
                  </a:lnTo>
                  <a:lnTo>
                    <a:pt x="1988962" y="1923335"/>
                  </a:lnTo>
                  <a:lnTo>
                    <a:pt x="2004470" y="1911828"/>
                  </a:lnTo>
                  <a:lnTo>
                    <a:pt x="2010156" y="1897761"/>
                  </a:lnTo>
                  <a:lnTo>
                    <a:pt x="2010156" y="36195"/>
                  </a:lnTo>
                  <a:lnTo>
                    <a:pt x="2004470" y="22127"/>
                  </a:lnTo>
                  <a:lnTo>
                    <a:pt x="1988962" y="10620"/>
                  </a:lnTo>
                  <a:lnTo>
                    <a:pt x="1965954" y="2851"/>
                  </a:lnTo>
                  <a:lnTo>
                    <a:pt x="1937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9772" y="1737360"/>
              <a:ext cx="2062733" cy="198653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537204" y="1752600"/>
              <a:ext cx="2010410" cy="1934210"/>
            </a:xfrm>
            <a:custGeom>
              <a:avLst/>
              <a:gdLst/>
              <a:ahLst/>
              <a:cxnLst/>
              <a:rect l="l" t="t" r="r" b="b"/>
              <a:pathLst>
                <a:path w="2010410" h="1934210">
                  <a:moveTo>
                    <a:pt x="1937766" y="0"/>
                  </a:moveTo>
                  <a:lnTo>
                    <a:pt x="72390" y="0"/>
                  </a:lnTo>
                  <a:lnTo>
                    <a:pt x="44201" y="2851"/>
                  </a:lnTo>
                  <a:lnTo>
                    <a:pt x="21193" y="10620"/>
                  </a:lnTo>
                  <a:lnTo>
                    <a:pt x="5685" y="22127"/>
                  </a:lnTo>
                  <a:lnTo>
                    <a:pt x="0" y="36195"/>
                  </a:lnTo>
                  <a:lnTo>
                    <a:pt x="0" y="1897761"/>
                  </a:lnTo>
                  <a:lnTo>
                    <a:pt x="5685" y="1911828"/>
                  </a:lnTo>
                  <a:lnTo>
                    <a:pt x="21193" y="1923335"/>
                  </a:lnTo>
                  <a:lnTo>
                    <a:pt x="44201" y="1931104"/>
                  </a:lnTo>
                  <a:lnTo>
                    <a:pt x="72390" y="1933956"/>
                  </a:lnTo>
                  <a:lnTo>
                    <a:pt x="1937766" y="1933956"/>
                  </a:lnTo>
                  <a:lnTo>
                    <a:pt x="1966382" y="1931104"/>
                  </a:lnTo>
                  <a:lnTo>
                    <a:pt x="1989534" y="1923335"/>
                  </a:lnTo>
                  <a:lnTo>
                    <a:pt x="2004899" y="1911828"/>
                  </a:lnTo>
                  <a:lnTo>
                    <a:pt x="2010156" y="1897761"/>
                  </a:lnTo>
                  <a:lnTo>
                    <a:pt x="2010156" y="36195"/>
                  </a:lnTo>
                  <a:lnTo>
                    <a:pt x="2004452" y="22127"/>
                  </a:lnTo>
                  <a:lnTo>
                    <a:pt x="1988915" y="10620"/>
                  </a:lnTo>
                  <a:lnTo>
                    <a:pt x="1965900" y="2851"/>
                  </a:lnTo>
                  <a:lnTo>
                    <a:pt x="1937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8716" y="1737360"/>
              <a:ext cx="2064258" cy="198653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756147" y="1752600"/>
              <a:ext cx="2011680" cy="1934210"/>
            </a:xfrm>
            <a:custGeom>
              <a:avLst/>
              <a:gdLst/>
              <a:ahLst/>
              <a:cxnLst/>
              <a:rect l="l" t="t" r="r" b="b"/>
              <a:pathLst>
                <a:path w="2011679" h="1934210">
                  <a:moveTo>
                    <a:pt x="1939290" y="0"/>
                  </a:moveTo>
                  <a:lnTo>
                    <a:pt x="72389" y="0"/>
                  </a:lnTo>
                  <a:lnTo>
                    <a:pt x="44255" y="2851"/>
                  </a:lnTo>
                  <a:lnTo>
                    <a:pt x="21240" y="10620"/>
                  </a:lnTo>
                  <a:lnTo>
                    <a:pt x="5703" y="22127"/>
                  </a:lnTo>
                  <a:lnTo>
                    <a:pt x="0" y="36195"/>
                  </a:lnTo>
                  <a:lnTo>
                    <a:pt x="0" y="1897761"/>
                  </a:lnTo>
                  <a:lnTo>
                    <a:pt x="5703" y="1911828"/>
                  </a:lnTo>
                  <a:lnTo>
                    <a:pt x="21240" y="1923335"/>
                  </a:lnTo>
                  <a:lnTo>
                    <a:pt x="44255" y="1931104"/>
                  </a:lnTo>
                  <a:lnTo>
                    <a:pt x="72389" y="1933956"/>
                  </a:lnTo>
                  <a:lnTo>
                    <a:pt x="1939290" y="1933956"/>
                  </a:lnTo>
                  <a:lnTo>
                    <a:pt x="1967424" y="1931104"/>
                  </a:lnTo>
                  <a:lnTo>
                    <a:pt x="1990439" y="1923335"/>
                  </a:lnTo>
                  <a:lnTo>
                    <a:pt x="2005976" y="1911828"/>
                  </a:lnTo>
                  <a:lnTo>
                    <a:pt x="2011679" y="1897761"/>
                  </a:lnTo>
                  <a:lnTo>
                    <a:pt x="2011679" y="36195"/>
                  </a:lnTo>
                  <a:lnTo>
                    <a:pt x="2005976" y="22127"/>
                  </a:lnTo>
                  <a:lnTo>
                    <a:pt x="1990439" y="10620"/>
                  </a:lnTo>
                  <a:lnTo>
                    <a:pt x="1967424" y="2851"/>
                  </a:lnTo>
                  <a:lnTo>
                    <a:pt x="1939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88236" y="1242059"/>
              <a:ext cx="5347970" cy="879475"/>
            </a:xfrm>
            <a:custGeom>
              <a:avLst/>
              <a:gdLst/>
              <a:ahLst/>
              <a:cxnLst/>
              <a:rect l="l" t="t" r="r" b="b"/>
              <a:pathLst>
                <a:path w="5347970" h="879475">
                  <a:moveTo>
                    <a:pt x="850392" y="439674"/>
                  </a:moveTo>
                  <a:lnTo>
                    <a:pt x="847890" y="391769"/>
                  </a:lnTo>
                  <a:lnTo>
                    <a:pt x="840574" y="345363"/>
                  </a:lnTo>
                  <a:lnTo>
                    <a:pt x="828713" y="300710"/>
                  </a:lnTo>
                  <a:lnTo>
                    <a:pt x="812546" y="258089"/>
                  </a:lnTo>
                  <a:lnTo>
                    <a:pt x="792327" y="217766"/>
                  </a:lnTo>
                  <a:lnTo>
                    <a:pt x="768350" y="180009"/>
                  </a:lnTo>
                  <a:lnTo>
                    <a:pt x="740841" y="145097"/>
                  </a:lnTo>
                  <a:lnTo>
                    <a:pt x="710069" y="113284"/>
                  </a:lnTo>
                  <a:lnTo>
                    <a:pt x="676300" y="84836"/>
                  </a:lnTo>
                  <a:lnTo>
                    <a:pt x="639787" y="60032"/>
                  </a:lnTo>
                  <a:lnTo>
                    <a:pt x="600798" y="39141"/>
                  </a:lnTo>
                  <a:lnTo>
                    <a:pt x="559587" y="22415"/>
                  </a:lnTo>
                  <a:lnTo>
                    <a:pt x="516407" y="10147"/>
                  </a:lnTo>
                  <a:lnTo>
                    <a:pt x="471512" y="2590"/>
                  </a:lnTo>
                  <a:lnTo>
                    <a:pt x="425196" y="0"/>
                  </a:lnTo>
                  <a:lnTo>
                    <a:pt x="378866" y="2590"/>
                  </a:lnTo>
                  <a:lnTo>
                    <a:pt x="333971" y="10147"/>
                  </a:lnTo>
                  <a:lnTo>
                    <a:pt x="290791" y="22415"/>
                  </a:lnTo>
                  <a:lnTo>
                    <a:pt x="249580" y="39141"/>
                  </a:lnTo>
                  <a:lnTo>
                    <a:pt x="210591" y="60032"/>
                  </a:lnTo>
                  <a:lnTo>
                    <a:pt x="174078" y="84836"/>
                  </a:lnTo>
                  <a:lnTo>
                    <a:pt x="140309" y="113284"/>
                  </a:lnTo>
                  <a:lnTo>
                    <a:pt x="109537" y="145097"/>
                  </a:lnTo>
                  <a:lnTo>
                    <a:pt x="82029" y="180009"/>
                  </a:lnTo>
                  <a:lnTo>
                    <a:pt x="58051" y="217766"/>
                  </a:lnTo>
                  <a:lnTo>
                    <a:pt x="37833" y="258089"/>
                  </a:lnTo>
                  <a:lnTo>
                    <a:pt x="21666" y="300710"/>
                  </a:lnTo>
                  <a:lnTo>
                    <a:pt x="9804" y="345363"/>
                  </a:lnTo>
                  <a:lnTo>
                    <a:pt x="2489" y="391769"/>
                  </a:lnTo>
                  <a:lnTo>
                    <a:pt x="0" y="439674"/>
                  </a:lnTo>
                  <a:lnTo>
                    <a:pt x="2489" y="487591"/>
                  </a:lnTo>
                  <a:lnTo>
                    <a:pt x="9804" y="533996"/>
                  </a:lnTo>
                  <a:lnTo>
                    <a:pt x="21666" y="578650"/>
                  </a:lnTo>
                  <a:lnTo>
                    <a:pt x="37833" y="621271"/>
                  </a:lnTo>
                  <a:lnTo>
                    <a:pt x="58051" y="661593"/>
                  </a:lnTo>
                  <a:lnTo>
                    <a:pt x="82029" y="699350"/>
                  </a:lnTo>
                  <a:lnTo>
                    <a:pt x="109537" y="734263"/>
                  </a:lnTo>
                  <a:lnTo>
                    <a:pt x="140309" y="766076"/>
                  </a:lnTo>
                  <a:lnTo>
                    <a:pt x="174078" y="794524"/>
                  </a:lnTo>
                  <a:lnTo>
                    <a:pt x="210591" y="819327"/>
                  </a:lnTo>
                  <a:lnTo>
                    <a:pt x="249580" y="840219"/>
                  </a:lnTo>
                  <a:lnTo>
                    <a:pt x="290791" y="856945"/>
                  </a:lnTo>
                  <a:lnTo>
                    <a:pt x="333971" y="869213"/>
                  </a:lnTo>
                  <a:lnTo>
                    <a:pt x="378866" y="876769"/>
                  </a:lnTo>
                  <a:lnTo>
                    <a:pt x="425196" y="879348"/>
                  </a:lnTo>
                  <a:lnTo>
                    <a:pt x="471512" y="876769"/>
                  </a:lnTo>
                  <a:lnTo>
                    <a:pt x="516407" y="869213"/>
                  </a:lnTo>
                  <a:lnTo>
                    <a:pt x="559587" y="856945"/>
                  </a:lnTo>
                  <a:lnTo>
                    <a:pt x="600798" y="840219"/>
                  </a:lnTo>
                  <a:lnTo>
                    <a:pt x="639787" y="819327"/>
                  </a:lnTo>
                  <a:lnTo>
                    <a:pt x="676300" y="794524"/>
                  </a:lnTo>
                  <a:lnTo>
                    <a:pt x="710069" y="766076"/>
                  </a:lnTo>
                  <a:lnTo>
                    <a:pt x="740841" y="734263"/>
                  </a:lnTo>
                  <a:lnTo>
                    <a:pt x="768350" y="699350"/>
                  </a:lnTo>
                  <a:lnTo>
                    <a:pt x="792327" y="661593"/>
                  </a:lnTo>
                  <a:lnTo>
                    <a:pt x="812546" y="621271"/>
                  </a:lnTo>
                  <a:lnTo>
                    <a:pt x="828713" y="578650"/>
                  </a:lnTo>
                  <a:lnTo>
                    <a:pt x="840574" y="533996"/>
                  </a:lnTo>
                  <a:lnTo>
                    <a:pt x="847890" y="487591"/>
                  </a:lnTo>
                  <a:lnTo>
                    <a:pt x="850392" y="439674"/>
                  </a:lnTo>
                  <a:close/>
                </a:path>
                <a:path w="5347970" h="879475">
                  <a:moveTo>
                    <a:pt x="3060192" y="439674"/>
                  </a:moveTo>
                  <a:lnTo>
                    <a:pt x="3057690" y="391769"/>
                  </a:lnTo>
                  <a:lnTo>
                    <a:pt x="3050362" y="345363"/>
                  </a:lnTo>
                  <a:lnTo>
                    <a:pt x="3038462" y="300710"/>
                  </a:lnTo>
                  <a:lnTo>
                    <a:pt x="3022269" y="258089"/>
                  </a:lnTo>
                  <a:lnTo>
                    <a:pt x="3002013" y="217766"/>
                  </a:lnTo>
                  <a:lnTo>
                    <a:pt x="2977985" y="180009"/>
                  </a:lnTo>
                  <a:lnTo>
                    <a:pt x="2950426" y="145097"/>
                  </a:lnTo>
                  <a:lnTo>
                    <a:pt x="2919603" y="113284"/>
                  </a:lnTo>
                  <a:lnTo>
                    <a:pt x="2885770" y="84836"/>
                  </a:lnTo>
                  <a:lnTo>
                    <a:pt x="2849194" y="60032"/>
                  </a:lnTo>
                  <a:lnTo>
                    <a:pt x="2810129" y="39141"/>
                  </a:lnTo>
                  <a:lnTo>
                    <a:pt x="2768841" y="22415"/>
                  </a:lnTo>
                  <a:lnTo>
                    <a:pt x="2725597" y="10147"/>
                  </a:lnTo>
                  <a:lnTo>
                    <a:pt x="2680627" y="2590"/>
                  </a:lnTo>
                  <a:lnTo>
                    <a:pt x="2634234" y="0"/>
                  </a:lnTo>
                  <a:lnTo>
                    <a:pt x="2587828" y="2590"/>
                  </a:lnTo>
                  <a:lnTo>
                    <a:pt x="2542857" y="10147"/>
                  </a:lnTo>
                  <a:lnTo>
                    <a:pt x="2499614" y="22415"/>
                  </a:lnTo>
                  <a:lnTo>
                    <a:pt x="2458326" y="39141"/>
                  </a:lnTo>
                  <a:lnTo>
                    <a:pt x="2419261" y="60032"/>
                  </a:lnTo>
                  <a:lnTo>
                    <a:pt x="2382685" y="84836"/>
                  </a:lnTo>
                  <a:lnTo>
                    <a:pt x="2348852" y="113284"/>
                  </a:lnTo>
                  <a:lnTo>
                    <a:pt x="2318029" y="145097"/>
                  </a:lnTo>
                  <a:lnTo>
                    <a:pt x="2290470" y="180009"/>
                  </a:lnTo>
                  <a:lnTo>
                    <a:pt x="2266442" y="217766"/>
                  </a:lnTo>
                  <a:lnTo>
                    <a:pt x="2246185" y="258089"/>
                  </a:lnTo>
                  <a:lnTo>
                    <a:pt x="2229993" y="300710"/>
                  </a:lnTo>
                  <a:lnTo>
                    <a:pt x="2218093" y="345363"/>
                  </a:lnTo>
                  <a:lnTo>
                    <a:pt x="2210765" y="391769"/>
                  </a:lnTo>
                  <a:lnTo>
                    <a:pt x="2208276" y="439674"/>
                  </a:lnTo>
                  <a:lnTo>
                    <a:pt x="2210765" y="487591"/>
                  </a:lnTo>
                  <a:lnTo>
                    <a:pt x="2218093" y="533996"/>
                  </a:lnTo>
                  <a:lnTo>
                    <a:pt x="2229993" y="578650"/>
                  </a:lnTo>
                  <a:lnTo>
                    <a:pt x="2246185" y="621271"/>
                  </a:lnTo>
                  <a:lnTo>
                    <a:pt x="2266442" y="661593"/>
                  </a:lnTo>
                  <a:lnTo>
                    <a:pt x="2290470" y="699350"/>
                  </a:lnTo>
                  <a:lnTo>
                    <a:pt x="2318029" y="734263"/>
                  </a:lnTo>
                  <a:lnTo>
                    <a:pt x="2348852" y="766076"/>
                  </a:lnTo>
                  <a:lnTo>
                    <a:pt x="2382685" y="794524"/>
                  </a:lnTo>
                  <a:lnTo>
                    <a:pt x="2419261" y="819327"/>
                  </a:lnTo>
                  <a:lnTo>
                    <a:pt x="2458326" y="840219"/>
                  </a:lnTo>
                  <a:lnTo>
                    <a:pt x="2499614" y="856945"/>
                  </a:lnTo>
                  <a:lnTo>
                    <a:pt x="2542857" y="869213"/>
                  </a:lnTo>
                  <a:lnTo>
                    <a:pt x="2587828" y="876769"/>
                  </a:lnTo>
                  <a:lnTo>
                    <a:pt x="2634234" y="879348"/>
                  </a:lnTo>
                  <a:lnTo>
                    <a:pt x="2680627" y="876769"/>
                  </a:lnTo>
                  <a:lnTo>
                    <a:pt x="2725597" y="869213"/>
                  </a:lnTo>
                  <a:lnTo>
                    <a:pt x="2768841" y="856945"/>
                  </a:lnTo>
                  <a:lnTo>
                    <a:pt x="2810129" y="840219"/>
                  </a:lnTo>
                  <a:lnTo>
                    <a:pt x="2849194" y="819327"/>
                  </a:lnTo>
                  <a:lnTo>
                    <a:pt x="2885770" y="794524"/>
                  </a:lnTo>
                  <a:lnTo>
                    <a:pt x="2919603" y="766076"/>
                  </a:lnTo>
                  <a:lnTo>
                    <a:pt x="2950426" y="734263"/>
                  </a:lnTo>
                  <a:lnTo>
                    <a:pt x="2977985" y="699350"/>
                  </a:lnTo>
                  <a:lnTo>
                    <a:pt x="3002026" y="661593"/>
                  </a:lnTo>
                  <a:lnTo>
                    <a:pt x="3022269" y="621271"/>
                  </a:lnTo>
                  <a:lnTo>
                    <a:pt x="3038462" y="578650"/>
                  </a:lnTo>
                  <a:lnTo>
                    <a:pt x="3050362" y="533996"/>
                  </a:lnTo>
                  <a:lnTo>
                    <a:pt x="3057690" y="487591"/>
                  </a:lnTo>
                  <a:lnTo>
                    <a:pt x="3060192" y="439674"/>
                  </a:lnTo>
                  <a:close/>
                </a:path>
                <a:path w="5347970" h="879475">
                  <a:moveTo>
                    <a:pt x="5347716" y="439674"/>
                  </a:moveTo>
                  <a:lnTo>
                    <a:pt x="5345214" y="391769"/>
                  </a:lnTo>
                  <a:lnTo>
                    <a:pt x="5337899" y="345363"/>
                  </a:lnTo>
                  <a:lnTo>
                    <a:pt x="5326037" y="300710"/>
                  </a:lnTo>
                  <a:lnTo>
                    <a:pt x="5309870" y="258089"/>
                  </a:lnTo>
                  <a:lnTo>
                    <a:pt x="5289651" y="217766"/>
                  </a:lnTo>
                  <a:lnTo>
                    <a:pt x="5265674" y="180009"/>
                  </a:lnTo>
                  <a:lnTo>
                    <a:pt x="5238166" y="145097"/>
                  </a:lnTo>
                  <a:lnTo>
                    <a:pt x="5207393" y="113284"/>
                  </a:lnTo>
                  <a:lnTo>
                    <a:pt x="5173624" y="84836"/>
                  </a:lnTo>
                  <a:lnTo>
                    <a:pt x="5137112" y="60032"/>
                  </a:lnTo>
                  <a:lnTo>
                    <a:pt x="5098123" y="39141"/>
                  </a:lnTo>
                  <a:lnTo>
                    <a:pt x="5056911" y="22415"/>
                  </a:lnTo>
                  <a:lnTo>
                    <a:pt x="5013731" y="10147"/>
                  </a:lnTo>
                  <a:lnTo>
                    <a:pt x="4968837" y="2590"/>
                  </a:lnTo>
                  <a:lnTo>
                    <a:pt x="4922520" y="0"/>
                  </a:lnTo>
                  <a:lnTo>
                    <a:pt x="4876190" y="2590"/>
                  </a:lnTo>
                  <a:lnTo>
                    <a:pt x="4831296" y="10147"/>
                  </a:lnTo>
                  <a:lnTo>
                    <a:pt x="4788116" y="22415"/>
                  </a:lnTo>
                  <a:lnTo>
                    <a:pt x="4746904" y="39141"/>
                  </a:lnTo>
                  <a:lnTo>
                    <a:pt x="4707915" y="60032"/>
                  </a:lnTo>
                  <a:lnTo>
                    <a:pt x="4671403" y="84836"/>
                  </a:lnTo>
                  <a:lnTo>
                    <a:pt x="4637633" y="113284"/>
                  </a:lnTo>
                  <a:lnTo>
                    <a:pt x="4606861" y="145097"/>
                  </a:lnTo>
                  <a:lnTo>
                    <a:pt x="4579353" y="180009"/>
                  </a:lnTo>
                  <a:lnTo>
                    <a:pt x="4555375" y="217766"/>
                  </a:lnTo>
                  <a:lnTo>
                    <a:pt x="4535157" y="258089"/>
                  </a:lnTo>
                  <a:lnTo>
                    <a:pt x="4518990" y="300710"/>
                  </a:lnTo>
                  <a:lnTo>
                    <a:pt x="4507128" y="345363"/>
                  </a:lnTo>
                  <a:lnTo>
                    <a:pt x="4499813" y="391769"/>
                  </a:lnTo>
                  <a:lnTo>
                    <a:pt x="4497324" y="439674"/>
                  </a:lnTo>
                  <a:lnTo>
                    <a:pt x="4499813" y="487591"/>
                  </a:lnTo>
                  <a:lnTo>
                    <a:pt x="4507128" y="533996"/>
                  </a:lnTo>
                  <a:lnTo>
                    <a:pt x="4518990" y="578650"/>
                  </a:lnTo>
                  <a:lnTo>
                    <a:pt x="4535157" y="621271"/>
                  </a:lnTo>
                  <a:lnTo>
                    <a:pt x="4555375" y="661593"/>
                  </a:lnTo>
                  <a:lnTo>
                    <a:pt x="4579353" y="699350"/>
                  </a:lnTo>
                  <a:lnTo>
                    <a:pt x="4606861" y="734263"/>
                  </a:lnTo>
                  <a:lnTo>
                    <a:pt x="4637633" y="766076"/>
                  </a:lnTo>
                  <a:lnTo>
                    <a:pt x="4671403" y="794524"/>
                  </a:lnTo>
                  <a:lnTo>
                    <a:pt x="4707915" y="819327"/>
                  </a:lnTo>
                  <a:lnTo>
                    <a:pt x="4746904" y="840219"/>
                  </a:lnTo>
                  <a:lnTo>
                    <a:pt x="4788116" y="856945"/>
                  </a:lnTo>
                  <a:lnTo>
                    <a:pt x="4831296" y="869213"/>
                  </a:lnTo>
                  <a:lnTo>
                    <a:pt x="4876190" y="876769"/>
                  </a:lnTo>
                  <a:lnTo>
                    <a:pt x="4922520" y="879348"/>
                  </a:lnTo>
                  <a:lnTo>
                    <a:pt x="4968837" y="876769"/>
                  </a:lnTo>
                  <a:lnTo>
                    <a:pt x="5013731" y="869213"/>
                  </a:lnTo>
                  <a:lnTo>
                    <a:pt x="5056911" y="856945"/>
                  </a:lnTo>
                  <a:lnTo>
                    <a:pt x="5098123" y="840219"/>
                  </a:lnTo>
                  <a:lnTo>
                    <a:pt x="5137112" y="819327"/>
                  </a:lnTo>
                  <a:lnTo>
                    <a:pt x="5173624" y="794524"/>
                  </a:lnTo>
                  <a:lnTo>
                    <a:pt x="5207393" y="766076"/>
                  </a:lnTo>
                  <a:lnTo>
                    <a:pt x="5238166" y="734263"/>
                  </a:lnTo>
                  <a:lnTo>
                    <a:pt x="5265674" y="699350"/>
                  </a:lnTo>
                  <a:lnTo>
                    <a:pt x="5289651" y="661593"/>
                  </a:lnTo>
                  <a:lnTo>
                    <a:pt x="5309870" y="621271"/>
                  </a:lnTo>
                  <a:lnTo>
                    <a:pt x="5326037" y="578650"/>
                  </a:lnTo>
                  <a:lnTo>
                    <a:pt x="5337899" y="533996"/>
                  </a:lnTo>
                  <a:lnTo>
                    <a:pt x="5345214" y="487591"/>
                  </a:lnTo>
                  <a:lnTo>
                    <a:pt x="5347716" y="439674"/>
                  </a:lnTo>
                  <a:close/>
                </a:path>
              </a:pathLst>
            </a:custGeom>
            <a:solidFill>
              <a:srgbClr val="3399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8656" y="2322017"/>
              <a:ext cx="1796414" cy="21214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38402" y="2510663"/>
              <a:ext cx="1752600" cy="7620"/>
            </a:xfrm>
            <a:custGeom>
              <a:avLst/>
              <a:gdLst/>
              <a:ahLst/>
              <a:cxnLst/>
              <a:rect l="l" t="t" r="r" b="b"/>
              <a:pathLst>
                <a:path w="1752600" h="7619">
                  <a:moveTo>
                    <a:pt x="17526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752600" y="7619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3027" y="2713685"/>
              <a:ext cx="1368552" cy="2121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7955" y="2897124"/>
              <a:ext cx="1764411" cy="21183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08683" y="3080004"/>
              <a:ext cx="744321" cy="21183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948811" y="2476754"/>
              <a:ext cx="940435" cy="7620"/>
            </a:xfrm>
            <a:custGeom>
              <a:avLst/>
              <a:gdLst/>
              <a:ahLst/>
              <a:cxnLst/>
              <a:rect l="l" t="t" r="r" b="b"/>
              <a:pathLst>
                <a:path w="940435" h="7619">
                  <a:moveTo>
                    <a:pt x="94030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940308" y="7619"/>
                  </a:lnTo>
                  <a:lnTo>
                    <a:pt x="94030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9573" y="2288413"/>
              <a:ext cx="1046657" cy="211836"/>
            </a:xfrm>
            <a:prstGeom prst="rect">
              <a:avLst/>
            </a:prstGeom>
          </p:spPr>
        </p:pic>
        <p:pic>
          <p:nvPicPr>
            <p:cNvPr id="25" name="object 25" descr="">
              <a:hlinkClick r:id="rId15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9573" y="2471369"/>
              <a:ext cx="1236078" cy="21214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948811" y="2659634"/>
              <a:ext cx="1191895" cy="7620"/>
            </a:xfrm>
            <a:custGeom>
              <a:avLst/>
              <a:gdLst/>
              <a:ahLst/>
              <a:cxnLst/>
              <a:rect l="l" t="t" r="r" b="b"/>
              <a:pathLst>
                <a:path w="1191895" h="7619">
                  <a:moveTo>
                    <a:pt x="119176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91767" y="7620"/>
                  </a:lnTo>
                  <a:lnTo>
                    <a:pt x="1191767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18889" y="2775838"/>
              <a:ext cx="1588897" cy="21183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75633" y="2958719"/>
              <a:ext cx="1832102" cy="21183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848350" y="2479802"/>
              <a:ext cx="1849120" cy="7620"/>
            </a:xfrm>
            <a:custGeom>
              <a:avLst/>
              <a:gdLst/>
              <a:ahLst/>
              <a:cxnLst/>
              <a:rect l="l" t="t" r="r" b="b"/>
              <a:pathLst>
                <a:path w="1849120" h="7619">
                  <a:moveTo>
                    <a:pt x="184861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848611" y="7620"/>
                  </a:lnTo>
                  <a:lnTo>
                    <a:pt x="1848611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49111" y="2291461"/>
              <a:ext cx="203453" cy="21183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84747" y="2291461"/>
              <a:ext cx="128015" cy="21183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48755" y="2291461"/>
              <a:ext cx="1691767" cy="21183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88101" y="2550236"/>
              <a:ext cx="179832" cy="2121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8016" y="2550236"/>
              <a:ext cx="1765935" cy="21214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33821" y="2733802"/>
              <a:ext cx="182879" cy="21183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55741" y="2733802"/>
              <a:ext cx="128015" cy="21183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19748" y="2733802"/>
              <a:ext cx="1585341" cy="21183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78957" y="2916682"/>
              <a:ext cx="1832102" cy="21183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91148" y="3283966"/>
              <a:ext cx="91439" cy="1950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36869" y="3291586"/>
              <a:ext cx="1785874" cy="18592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62421" y="3453130"/>
              <a:ext cx="1259674" cy="18592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091449" y="1396429"/>
              <a:ext cx="446405" cy="546735"/>
            </a:xfrm>
            <a:custGeom>
              <a:avLst/>
              <a:gdLst/>
              <a:ahLst/>
              <a:cxnLst/>
              <a:rect l="l" t="t" r="r" b="b"/>
              <a:pathLst>
                <a:path w="446405" h="546735">
                  <a:moveTo>
                    <a:pt x="204327" y="0"/>
                  </a:moveTo>
                  <a:lnTo>
                    <a:pt x="158937" y="3688"/>
                  </a:lnTo>
                  <a:lnTo>
                    <a:pt x="116903" y="17455"/>
                  </a:lnTo>
                  <a:lnTo>
                    <a:pt x="79451" y="40124"/>
                  </a:lnTo>
                  <a:lnTo>
                    <a:pt x="47808" y="70519"/>
                  </a:lnTo>
                  <a:lnTo>
                    <a:pt x="23201" y="107462"/>
                  </a:lnTo>
                  <a:lnTo>
                    <a:pt x="6856" y="149779"/>
                  </a:lnTo>
                  <a:lnTo>
                    <a:pt x="0" y="196291"/>
                  </a:lnTo>
                  <a:lnTo>
                    <a:pt x="0" y="211154"/>
                  </a:lnTo>
                  <a:lnTo>
                    <a:pt x="5090" y="258321"/>
                  </a:lnTo>
                  <a:lnTo>
                    <a:pt x="20213" y="302499"/>
                  </a:lnTo>
                  <a:lnTo>
                    <a:pt x="44582" y="342019"/>
                  </a:lnTo>
                  <a:lnTo>
                    <a:pt x="77410" y="375211"/>
                  </a:lnTo>
                  <a:lnTo>
                    <a:pt x="77410" y="546720"/>
                  </a:lnTo>
                  <a:lnTo>
                    <a:pt x="284712" y="546720"/>
                  </a:lnTo>
                  <a:lnTo>
                    <a:pt x="284712" y="465372"/>
                  </a:lnTo>
                  <a:lnTo>
                    <a:pt x="316857" y="465372"/>
                  </a:lnTo>
                  <a:lnTo>
                    <a:pt x="346991" y="459090"/>
                  </a:lnTo>
                  <a:lnTo>
                    <a:pt x="371599" y="441950"/>
                  </a:lnTo>
                  <a:lnTo>
                    <a:pt x="388191" y="416526"/>
                  </a:lnTo>
                  <a:lnTo>
                    <a:pt x="394278" y="385391"/>
                  </a:lnTo>
                  <a:lnTo>
                    <a:pt x="394267" y="343344"/>
                  </a:lnTo>
                  <a:lnTo>
                    <a:pt x="423132" y="343344"/>
                  </a:lnTo>
                  <a:lnTo>
                    <a:pt x="435105" y="338602"/>
                  </a:lnTo>
                  <a:lnTo>
                    <a:pt x="441024" y="331430"/>
                  </a:lnTo>
                  <a:lnTo>
                    <a:pt x="188687" y="331430"/>
                  </a:lnTo>
                  <a:lnTo>
                    <a:pt x="180889" y="329893"/>
                  </a:lnTo>
                  <a:lnTo>
                    <a:pt x="174390" y="325655"/>
                  </a:lnTo>
                  <a:lnTo>
                    <a:pt x="169790" y="319293"/>
                  </a:lnTo>
                  <a:lnTo>
                    <a:pt x="167694" y="311381"/>
                  </a:lnTo>
                  <a:lnTo>
                    <a:pt x="445201" y="311381"/>
                  </a:lnTo>
                  <a:lnTo>
                    <a:pt x="440115" y="297484"/>
                  </a:lnTo>
                  <a:lnTo>
                    <a:pt x="154415" y="297484"/>
                  </a:lnTo>
                  <a:lnTo>
                    <a:pt x="150080" y="293010"/>
                  </a:lnTo>
                  <a:lnTo>
                    <a:pt x="150080" y="281955"/>
                  </a:lnTo>
                  <a:lnTo>
                    <a:pt x="154415" y="277475"/>
                  </a:lnTo>
                  <a:lnTo>
                    <a:pt x="429284" y="277475"/>
                  </a:lnTo>
                  <a:lnTo>
                    <a:pt x="424216" y="268369"/>
                  </a:lnTo>
                  <a:lnTo>
                    <a:pt x="100168" y="268369"/>
                  </a:lnTo>
                  <a:lnTo>
                    <a:pt x="94882" y="268047"/>
                  </a:lnTo>
                  <a:lnTo>
                    <a:pt x="88994" y="261206"/>
                  </a:lnTo>
                  <a:lnTo>
                    <a:pt x="88994" y="256274"/>
                  </a:lnTo>
                  <a:lnTo>
                    <a:pt x="91809" y="252997"/>
                  </a:lnTo>
                  <a:lnTo>
                    <a:pt x="108445" y="235807"/>
                  </a:lnTo>
                  <a:lnTo>
                    <a:pt x="111747" y="232536"/>
                  </a:lnTo>
                  <a:lnTo>
                    <a:pt x="129232" y="232536"/>
                  </a:lnTo>
                  <a:lnTo>
                    <a:pt x="125157" y="226881"/>
                  </a:lnTo>
                  <a:lnTo>
                    <a:pt x="106428" y="187436"/>
                  </a:lnTo>
                  <a:lnTo>
                    <a:pt x="105096" y="177434"/>
                  </a:lnTo>
                  <a:lnTo>
                    <a:pt x="56800" y="177434"/>
                  </a:lnTo>
                  <a:lnTo>
                    <a:pt x="53055" y="173564"/>
                  </a:lnTo>
                  <a:lnTo>
                    <a:pt x="53055" y="164012"/>
                  </a:lnTo>
                  <a:lnTo>
                    <a:pt x="56800" y="160148"/>
                  </a:lnTo>
                  <a:lnTo>
                    <a:pt x="106622" y="160148"/>
                  </a:lnTo>
                  <a:lnTo>
                    <a:pt x="111743" y="135825"/>
                  </a:lnTo>
                  <a:lnTo>
                    <a:pt x="129815" y="108645"/>
                  </a:lnTo>
                  <a:lnTo>
                    <a:pt x="135895" y="104436"/>
                  </a:lnTo>
                  <a:lnTo>
                    <a:pt x="111572" y="104436"/>
                  </a:lnTo>
                  <a:lnTo>
                    <a:pt x="108401" y="101526"/>
                  </a:lnTo>
                  <a:lnTo>
                    <a:pt x="88496" y="81014"/>
                  </a:lnTo>
                  <a:lnTo>
                    <a:pt x="88491" y="75529"/>
                  </a:lnTo>
                  <a:lnTo>
                    <a:pt x="95029" y="68778"/>
                  </a:lnTo>
                  <a:lnTo>
                    <a:pt x="182099" y="68778"/>
                  </a:lnTo>
                  <a:lnTo>
                    <a:pt x="180984" y="67626"/>
                  </a:lnTo>
                  <a:lnTo>
                    <a:pt x="180984" y="33781"/>
                  </a:lnTo>
                  <a:lnTo>
                    <a:pt x="184729" y="29884"/>
                  </a:lnTo>
                  <a:lnTo>
                    <a:pt x="298584" y="29884"/>
                  </a:lnTo>
                  <a:lnTo>
                    <a:pt x="290290" y="23985"/>
                  </a:lnTo>
                  <a:lnTo>
                    <a:pt x="249338" y="7091"/>
                  </a:lnTo>
                  <a:lnTo>
                    <a:pt x="204327" y="0"/>
                  </a:lnTo>
                  <a:close/>
                </a:path>
                <a:path w="446405" h="546735">
                  <a:moveTo>
                    <a:pt x="445201" y="311381"/>
                  </a:moveTo>
                  <a:lnTo>
                    <a:pt x="209679" y="311381"/>
                  </a:lnTo>
                  <a:lnTo>
                    <a:pt x="207578" y="319293"/>
                  </a:lnTo>
                  <a:lnTo>
                    <a:pt x="202975" y="325655"/>
                  </a:lnTo>
                  <a:lnTo>
                    <a:pt x="196475" y="329893"/>
                  </a:lnTo>
                  <a:lnTo>
                    <a:pt x="188687" y="331430"/>
                  </a:lnTo>
                  <a:lnTo>
                    <a:pt x="441024" y="331430"/>
                  </a:lnTo>
                  <a:lnTo>
                    <a:pt x="443636" y="328265"/>
                  </a:lnTo>
                  <a:lnTo>
                    <a:pt x="446015" y="313605"/>
                  </a:lnTo>
                  <a:lnTo>
                    <a:pt x="445201" y="311381"/>
                  </a:lnTo>
                  <a:close/>
                </a:path>
                <a:path w="446405" h="546735">
                  <a:moveTo>
                    <a:pt x="429284" y="277475"/>
                  </a:moveTo>
                  <a:lnTo>
                    <a:pt x="222958" y="277475"/>
                  </a:lnTo>
                  <a:lnTo>
                    <a:pt x="227294" y="281955"/>
                  </a:lnTo>
                  <a:lnTo>
                    <a:pt x="227294" y="293010"/>
                  </a:lnTo>
                  <a:lnTo>
                    <a:pt x="222958" y="297484"/>
                  </a:lnTo>
                  <a:lnTo>
                    <a:pt x="440115" y="297484"/>
                  </a:lnTo>
                  <a:lnTo>
                    <a:pt x="439532" y="295891"/>
                  </a:lnTo>
                  <a:lnTo>
                    <a:pt x="429284" y="277475"/>
                  </a:lnTo>
                  <a:close/>
                </a:path>
                <a:path w="446405" h="546735">
                  <a:moveTo>
                    <a:pt x="129232" y="232536"/>
                  </a:moveTo>
                  <a:lnTo>
                    <a:pt x="116957" y="232536"/>
                  </a:lnTo>
                  <a:lnTo>
                    <a:pt x="120253" y="235807"/>
                  </a:lnTo>
                  <a:lnTo>
                    <a:pt x="123506" y="239179"/>
                  </a:lnTo>
                  <a:lnTo>
                    <a:pt x="123506" y="244637"/>
                  </a:lnTo>
                  <a:lnTo>
                    <a:pt x="103618" y="265199"/>
                  </a:lnTo>
                  <a:lnTo>
                    <a:pt x="100168" y="268369"/>
                  </a:lnTo>
                  <a:lnTo>
                    <a:pt x="424216" y="268369"/>
                  </a:lnTo>
                  <a:lnTo>
                    <a:pt x="423587" y="267239"/>
                  </a:lnTo>
                  <a:lnTo>
                    <a:pt x="278474" y="267239"/>
                  </a:lnTo>
                  <a:lnTo>
                    <a:pt x="274910" y="263578"/>
                  </a:lnTo>
                  <a:lnTo>
                    <a:pt x="148167" y="263578"/>
                  </a:lnTo>
                  <a:lnTo>
                    <a:pt x="145931" y="262143"/>
                  </a:lnTo>
                  <a:lnTo>
                    <a:pt x="140625" y="251193"/>
                  </a:lnTo>
                  <a:lnTo>
                    <a:pt x="135932" y="242784"/>
                  </a:lnTo>
                  <a:lnTo>
                    <a:pt x="130772" y="234674"/>
                  </a:lnTo>
                  <a:lnTo>
                    <a:pt x="129232" y="232536"/>
                  </a:lnTo>
                  <a:close/>
                </a:path>
                <a:path w="446405" h="546735">
                  <a:moveTo>
                    <a:pt x="403556" y="231242"/>
                  </a:moveTo>
                  <a:lnTo>
                    <a:pt x="267076" y="231242"/>
                  </a:lnTo>
                  <a:lnTo>
                    <a:pt x="270383" y="234491"/>
                  </a:lnTo>
                  <a:lnTo>
                    <a:pt x="290271" y="255054"/>
                  </a:lnTo>
                  <a:lnTo>
                    <a:pt x="290271" y="260511"/>
                  </a:lnTo>
                  <a:lnTo>
                    <a:pt x="283749" y="267239"/>
                  </a:lnTo>
                  <a:lnTo>
                    <a:pt x="423587" y="267239"/>
                  </a:lnTo>
                  <a:lnTo>
                    <a:pt x="403556" y="231242"/>
                  </a:lnTo>
                  <a:close/>
                </a:path>
                <a:path w="446405" h="546735">
                  <a:moveTo>
                    <a:pt x="265543" y="83426"/>
                  </a:moveTo>
                  <a:lnTo>
                    <a:pt x="188676" y="83426"/>
                  </a:lnTo>
                  <a:lnTo>
                    <a:pt x="221033" y="90291"/>
                  </a:lnTo>
                  <a:lnTo>
                    <a:pt x="247548" y="108645"/>
                  </a:lnTo>
                  <a:lnTo>
                    <a:pt x="265621" y="135825"/>
                  </a:lnTo>
                  <a:lnTo>
                    <a:pt x="272646" y="169169"/>
                  </a:lnTo>
                  <a:lnTo>
                    <a:pt x="272547" y="173564"/>
                  </a:lnTo>
                  <a:lnTo>
                    <a:pt x="260575" y="215211"/>
                  </a:lnTo>
                  <a:lnTo>
                    <a:pt x="252211" y="226881"/>
                  </a:lnTo>
                  <a:lnTo>
                    <a:pt x="246596" y="234674"/>
                  </a:lnTo>
                  <a:lnTo>
                    <a:pt x="241436" y="242784"/>
                  </a:lnTo>
                  <a:lnTo>
                    <a:pt x="236744" y="251193"/>
                  </a:lnTo>
                  <a:lnTo>
                    <a:pt x="231437" y="262143"/>
                  </a:lnTo>
                  <a:lnTo>
                    <a:pt x="229201" y="263578"/>
                  </a:lnTo>
                  <a:lnTo>
                    <a:pt x="274910" y="263578"/>
                  </a:lnTo>
                  <a:lnTo>
                    <a:pt x="255333" y="243315"/>
                  </a:lnTo>
                  <a:lnTo>
                    <a:pt x="255333" y="237869"/>
                  </a:lnTo>
                  <a:lnTo>
                    <a:pt x="258575" y="234491"/>
                  </a:lnTo>
                  <a:lnTo>
                    <a:pt x="261882" y="231242"/>
                  </a:lnTo>
                  <a:lnTo>
                    <a:pt x="403556" y="231242"/>
                  </a:lnTo>
                  <a:lnTo>
                    <a:pt x="394267" y="214549"/>
                  </a:lnTo>
                  <a:lnTo>
                    <a:pt x="394267" y="211154"/>
                  </a:lnTo>
                  <a:lnTo>
                    <a:pt x="391710" y="177434"/>
                  </a:lnTo>
                  <a:lnTo>
                    <a:pt x="391692" y="177197"/>
                  </a:lnTo>
                  <a:lnTo>
                    <a:pt x="287871" y="177197"/>
                  </a:lnTo>
                  <a:lnTo>
                    <a:pt x="284127" y="173327"/>
                  </a:lnTo>
                  <a:lnTo>
                    <a:pt x="284127" y="163774"/>
                  </a:lnTo>
                  <a:lnTo>
                    <a:pt x="287871" y="159910"/>
                  </a:lnTo>
                  <a:lnTo>
                    <a:pt x="389380" y="159910"/>
                  </a:lnTo>
                  <a:lnTo>
                    <a:pt x="377394" y="120814"/>
                  </a:lnTo>
                  <a:lnTo>
                    <a:pt x="369346" y="106616"/>
                  </a:lnTo>
                  <a:lnTo>
                    <a:pt x="261975" y="106616"/>
                  </a:lnTo>
                  <a:lnTo>
                    <a:pt x="255169" y="100170"/>
                  </a:lnTo>
                  <a:lnTo>
                    <a:pt x="254939" y="94708"/>
                  </a:lnTo>
                  <a:lnTo>
                    <a:pt x="258389" y="90832"/>
                  </a:lnTo>
                  <a:lnTo>
                    <a:pt x="258569" y="90663"/>
                  </a:lnTo>
                  <a:lnTo>
                    <a:pt x="258902" y="90291"/>
                  </a:lnTo>
                  <a:lnTo>
                    <a:pt x="265543" y="83426"/>
                  </a:lnTo>
                  <a:close/>
                </a:path>
                <a:path w="446405" h="546735">
                  <a:moveTo>
                    <a:pt x="106622" y="160148"/>
                  </a:moveTo>
                  <a:lnTo>
                    <a:pt x="89562" y="160148"/>
                  </a:lnTo>
                  <a:lnTo>
                    <a:pt x="93307" y="164012"/>
                  </a:lnTo>
                  <a:lnTo>
                    <a:pt x="93307" y="173564"/>
                  </a:lnTo>
                  <a:lnTo>
                    <a:pt x="89562" y="177434"/>
                  </a:lnTo>
                  <a:lnTo>
                    <a:pt x="105096" y="177434"/>
                  </a:lnTo>
                  <a:lnTo>
                    <a:pt x="104821" y="173564"/>
                  </a:lnTo>
                  <a:lnTo>
                    <a:pt x="104722" y="169169"/>
                  </a:lnTo>
                  <a:lnTo>
                    <a:pt x="106622" y="160148"/>
                  </a:lnTo>
                  <a:close/>
                </a:path>
                <a:path w="446405" h="546735">
                  <a:moveTo>
                    <a:pt x="389380" y="159910"/>
                  </a:moveTo>
                  <a:lnTo>
                    <a:pt x="320640" y="159910"/>
                  </a:lnTo>
                  <a:lnTo>
                    <a:pt x="324384" y="163774"/>
                  </a:lnTo>
                  <a:lnTo>
                    <a:pt x="324384" y="173327"/>
                  </a:lnTo>
                  <a:lnTo>
                    <a:pt x="320640" y="177197"/>
                  </a:lnTo>
                  <a:lnTo>
                    <a:pt x="391692" y="177197"/>
                  </a:lnTo>
                  <a:lnTo>
                    <a:pt x="390710" y="164250"/>
                  </a:lnTo>
                  <a:lnTo>
                    <a:pt x="389452" y="160148"/>
                  </a:lnTo>
                  <a:lnTo>
                    <a:pt x="389380" y="159910"/>
                  </a:lnTo>
                  <a:close/>
                </a:path>
                <a:path w="446405" h="546735">
                  <a:moveTo>
                    <a:pt x="344728" y="70185"/>
                  </a:moveTo>
                  <a:lnTo>
                    <a:pt x="283695" y="70185"/>
                  </a:lnTo>
                  <a:lnTo>
                    <a:pt x="286997" y="73456"/>
                  </a:lnTo>
                  <a:lnTo>
                    <a:pt x="290249" y="76828"/>
                  </a:lnTo>
                  <a:lnTo>
                    <a:pt x="290249" y="82285"/>
                  </a:lnTo>
                  <a:lnTo>
                    <a:pt x="270378" y="102865"/>
                  </a:lnTo>
                  <a:lnTo>
                    <a:pt x="267262" y="106379"/>
                  </a:lnTo>
                  <a:lnTo>
                    <a:pt x="261975" y="106616"/>
                  </a:lnTo>
                  <a:lnTo>
                    <a:pt x="369346" y="106616"/>
                  </a:lnTo>
                  <a:lnTo>
                    <a:pt x="355556" y="82285"/>
                  </a:lnTo>
                  <a:lnTo>
                    <a:pt x="355458" y="82113"/>
                  </a:lnTo>
                  <a:lnTo>
                    <a:pt x="344728" y="70185"/>
                  </a:lnTo>
                  <a:close/>
                </a:path>
                <a:path w="446405" h="546735">
                  <a:moveTo>
                    <a:pt x="182099" y="68778"/>
                  </a:moveTo>
                  <a:lnTo>
                    <a:pt x="100305" y="68778"/>
                  </a:lnTo>
                  <a:lnTo>
                    <a:pt x="120209" y="89324"/>
                  </a:lnTo>
                  <a:lnTo>
                    <a:pt x="123276" y="92894"/>
                  </a:lnTo>
                  <a:lnTo>
                    <a:pt x="122965" y="98357"/>
                  </a:lnTo>
                  <a:lnTo>
                    <a:pt x="116344" y="104436"/>
                  </a:lnTo>
                  <a:lnTo>
                    <a:pt x="135895" y="104436"/>
                  </a:lnTo>
                  <a:lnTo>
                    <a:pt x="156328" y="90291"/>
                  </a:lnTo>
                  <a:lnTo>
                    <a:pt x="188676" y="83426"/>
                  </a:lnTo>
                  <a:lnTo>
                    <a:pt x="265543" y="83426"/>
                  </a:lnTo>
                  <a:lnTo>
                    <a:pt x="275188" y="73456"/>
                  </a:lnTo>
                  <a:lnTo>
                    <a:pt x="277164" y="71495"/>
                  </a:lnTo>
                  <a:lnTo>
                    <a:pt x="184729" y="71495"/>
                  </a:lnTo>
                  <a:lnTo>
                    <a:pt x="182099" y="68778"/>
                  </a:lnTo>
                  <a:close/>
                </a:path>
                <a:path w="446405" h="546735">
                  <a:moveTo>
                    <a:pt x="298584" y="29884"/>
                  </a:moveTo>
                  <a:lnTo>
                    <a:pt x="193968" y="29884"/>
                  </a:lnTo>
                  <a:lnTo>
                    <a:pt x="197713" y="33781"/>
                  </a:lnTo>
                  <a:lnTo>
                    <a:pt x="197713" y="67626"/>
                  </a:lnTo>
                  <a:lnTo>
                    <a:pt x="193968" y="71495"/>
                  </a:lnTo>
                  <a:lnTo>
                    <a:pt x="277164" y="71495"/>
                  </a:lnTo>
                  <a:lnTo>
                    <a:pt x="278485" y="70185"/>
                  </a:lnTo>
                  <a:lnTo>
                    <a:pt x="344728" y="70185"/>
                  </a:lnTo>
                  <a:lnTo>
                    <a:pt x="326043" y="49415"/>
                  </a:lnTo>
                  <a:lnTo>
                    <a:pt x="298584" y="298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5567" y="1499877"/>
              <a:ext cx="129137" cy="14012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4214088" y="1466748"/>
              <a:ext cx="654685" cy="371475"/>
            </a:xfrm>
            <a:custGeom>
              <a:avLst/>
              <a:gdLst/>
              <a:ahLst/>
              <a:cxnLst/>
              <a:rect l="l" t="t" r="r" b="b"/>
              <a:pathLst>
                <a:path w="654685" h="371475">
                  <a:moveTo>
                    <a:pt x="537133" y="195719"/>
                  </a:moveTo>
                  <a:lnTo>
                    <a:pt x="327075" y="272313"/>
                  </a:lnTo>
                  <a:lnTo>
                    <a:pt x="117030" y="195719"/>
                  </a:lnTo>
                  <a:lnTo>
                    <a:pt x="117030" y="286245"/>
                  </a:lnTo>
                  <a:lnTo>
                    <a:pt x="157480" y="334581"/>
                  </a:lnTo>
                  <a:lnTo>
                    <a:pt x="202907" y="353644"/>
                  </a:lnTo>
                  <a:lnTo>
                    <a:pt x="260578" y="366572"/>
                  </a:lnTo>
                  <a:lnTo>
                    <a:pt x="327075" y="371348"/>
                  </a:lnTo>
                  <a:lnTo>
                    <a:pt x="393573" y="366572"/>
                  </a:lnTo>
                  <a:lnTo>
                    <a:pt x="451243" y="353644"/>
                  </a:lnTo>
                  <a:lnTo>
                    <a:pt x="496684" y="334581"/>
                  </a:lnTo>
                  <a:lnTo>
                    <a:pt x="526453" y="311429"/>
                  </a:lnTo>
                  <a:lnTo>
                    <a:pt x="537133" y="286245"/>
                  </a:lnTo>
                  <a:lnTo>
                    <a:pt x="537133" y="195719"/>
                  </a:lnTo>
                  <a:close/>
                </a:path>
                <a:path w="654685" h="371475">
                  <a:moveTo>
                    <a:pt x="654151" y="120688"/>
                  </a:moveTo>
                  <a:lnTo>
                    <a:pt x="327075" y="0"/>
                  </a:lnTo>
                  <a:lnTo>
                    <a:pt x="0" y="120688"/>
                  </a:lnTo>
                  <a:lnTo>
                    <a:pt x="42011" y="136156"/>
                  </a:lnTo>
                  <a:lnTo>
                    <a:pt x="42011" y="287007"/>
                  </a:lnTo>
                  <a:lnTo>
                    <a:pt x="48755" y="293979"/>
                  </a:lnTo>
                  <a:lnTo>
                    <a:pt x="65265" y="293979"/>
                  </a:lnTo>
                  <a:lnTo>
                    <a:pt x="72021" y="287007"/>
                  </a:lnTo>
                  <a:lnTo>
                    <a:pt x="72021" y="146989"/>
                  </a:lnTo>
                  <a:lnTo>
                    <a:pt x="327075" y="239052"/>
                  </a:lnTo>
                  <a:lnTo>
                    <a:pt x="654151" y="120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75597" y="1683054"/>
              <a:ext cx="188249" cy="25216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707508" y="1385782"/>
              <a:ext cx="340995" cy="466090"/>
            </a:xfrm>
            <a:custGeom>
              <a:avLst/>
              <a:gdLst/>
              <a:ahLst/>
              <a:cxnLst/>
              <a:rect l="l" t="t" r="r" b="b"/>
              <a:pathLst>
                <a:path w="340995" h="466089">
                  <a:moveTo>
                    <a:pt x="270182" y="0"/>
                  </a:moveTo>
                  <a:lnTo>
                    <a:pt x="0" y="277916"/>
                  </a:lnTo>
                  <a:lnTo>
                    <a:pt x="72694" y="465904"/>
                  </a:lnTo>
                  <a:lnTo>
                    <a:pt x="115100" y="456530"/>
                  </a:lnTo>
                  <a:lnTo>
                    <a:pt x="107830" y="423435"/>
                  </a:lnTo>
                  <a:lnTo>
                    <a:pt x="144784" y="414686"/>
                  </a:lnTo>
                  <a:lnTo>
                    <a:pt x="136303" y="377218"/>
                  </a:lnTo>
                  <a:lnTo>
                    <a:pt x="173256" y="368470"/>
                  </a:lnTo>
                  <a:lnTo>
                    <a:pt x="164775" y="331002"/>
                  </a:lnTo>
                  <a:lnTo>
                    <a:pt x="201122" y="322253"/>
                  </a:lnTo>
                  <a:lnTo>
                    <a:pt x="193247" y="284156"/>
                  </a:lnTo>
                  <a:lnTo>
                    <a:pt x="225354" y="276662"/>
                  </a:lnTo>
                  <a:lnTo>
                    <a:pt x="218084" y="244185"/>
                  </a:lnTo>
                  <a:lnTo>
                    <a:pt x="254432" y="235447"/>
                  </a:lnTo>
                  <a:lnTo>
                    <a:pt x="246556" y="197974"/>
                  </a:lnTo>
                  <a:lnTo>
                    <a:pt x="282904" y="189231"/>
                  </a:lnTo>
                  <a:lnTo>
                    <a:pt x="274423" y="151134"/>
                  </a:lnTo>
                  <a:lnTo>
                    <a:pt x="311376" y="143015"/>
                  </a:lnTo>
                  <a:lnTo>
                    <a:pt x="302895" y="104918"/>
                  </a:lnTo>
                  <a:lnTo>
                    <a:pt x="340444" y="101795"/>
                  </a:lnTo>
                  <a:lnTo>
                    <a:pt x="330751" y="63073"/>
                  </a:lnTo>
                  <a:lnTo>
                    <a:pt x="270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992124" y="4333646"/>
            <a:ext cx="2479040" cy="461009"/>
            <a:chOff x="992124" y="4333646"/>
            <a:chExt cx="2479040" cy="461009"/>
          </a:xfrm>
        </p:grpSpPr>
        <p:pic>
          <p:nvPicPr>
            <p:cNvPr id="48" name="object 4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92124" y="4333646"/>
              <a:ext cx="2478658" cy="24719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92124" y="4547615"/>
              <a:ext cx="1608709" cy="246888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3818890" y="4286097"/>
            <a:ext cx="1099820" cy="577850"/>
            <a:chOff x="3818890" y="4286097"/>
            <a:chExt cx="1099820" cy="577850"/>
          </a:xfrm>
        </p:grpSpPr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18890" y="4286097"/>
              <a:ext cx="115824" cy="21183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76802" y="4286097"/>
              <a:ext cx="985647" cy="21183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18890" y="4468977"/>
              <a:ext cx="1099629" cy="21183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818890" y="4651857"/>
              <a:ext cx="969962" cy="211836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3633596" y="4297781"/>
            <a:ext cx="1454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85A9"/>
                </a:solidFill>
                <a:latin typeface="Wingdings"/>
                <a:cs typeface="Wingdings"/>
              </a:rPr>
              <a:t>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1200" spc="-50">
                <a:solidFill>
                  <a:srgbClr val="0085A9"/>
                </a:solidFill>
                <a:latin typeface="Wingdings"/>
                <a:cs typeface="Wingdings"/>
              </a:rPr>
              <a:t>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1200" spc="-50">
                <a:solidFill>
                  <a:srgbClr val="0085A9"/>
                </a:solidFill>
                <a:latin typeface="Wingdings"/>
                <a:cs typeface="Wingdings"/>
              </a:rPr>
              <a:t></a:t>
            </a:r>
            <a:endParaRPr sz="1200">
              <a:latin typeface="Wingdings"/>
              <a:cs typeface="Wingdings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5383021" y="4942941"/>
            <a:ext cx="3761104" cy="159385"/>
            <a:chOff x="5383021" y="4942941"/>
            <a:chExt cx="3761104" cy="159385"/>
          </a:xfrm>
        </p:grpSpPr>
        <p:pic>
          <p:nvPicPr>
            <p:cNvPr id="57" name="object 5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83021" y="4942941"/>
              <a:ext cx="3029839" cy="1588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61552" y="4942941"/>
              <a:ext cx="782447" cy="158800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8360155" y="5081831"/>
              <a:ext cx="727075" cy="6350"/>
            </a:xfrm>
            <a:custGeom>
              <a:avLst/>
              <a:gdLst/>
              <a:ahLst/>
              <a:cxnLst/>
              <a:rect l="l" t="t" r="r" b="b"/>
              <a:pathLst>
                <a:path w="727075" h="6350">
                  <a:moveTo>
                    <a:pt x="72694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26948" y="6096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63193" y="69850"/>
            <a:ext cx="4335780" cy="725805"/>
            <a:chOff x="863193" y="69850"/>
            <a:chExt cx="4335780" cy="7258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193" y="69850"/>
              <a:ext cx="4335399" cy="423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193" y="441706"/>
              <a:ext cx="3083560" cy="353567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576" y="3340608"/>
            <a:ext cx="5041392" cy="14371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0007" y="2694432"/>
            <a:ext cx="5013960" cy="5897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9820" y="1962911"/>
            <a:ext cx="5032248" cy="58978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8483" y="1200911"/>
            <a:ext cx="5015484" cy="699515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206929" y="1468995"/>
            <a:ext cx="1038225" cy="562610"/>
            <a:chOff x="1206929" y="1468995"/>
            <a:chExt cx="1038225" cy="56261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6929" y="1468995"/>
              <a:ext cx="1037961" cy="56256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269491" y="1476755"/>
              <a:ext cx="963294" cy="487680"/>
            </a:xfrm>
            <a:custGeom>
              <a:avLst/>
              <a:gdLst/>
              <a:ahLst/>
              <a:cxnLst/>
              <a:rect l="l" t="t" r="r" b="b"/>
              <a:pathLst>
                <a:path w="963294" h="487680">
                  <a:moveTo>
                    <a:pt x="963168" y="0"/>
                  </a:moveTo>
                  <a:lnTo>
                    <a:pt x="42418" y="0"/>
                  </a:lnTo>
                  <a:lnTo>
                    <a:pt x="37846" y="635"/>
                  </a:lnTo>
                  <a:lnTo>
                    <a:pt x="5969" y="22860"/>
                  </a:lnTo>
                  <a:lnTo>
                    <a:pt x="0" y="39751"/>
                  </a:lnTo>
                  <a:lnTo>
                    <a:pt x="0" y="447548"/>
                  </a:lnTo>
                  <a:lnTo>
                    <a:pt x="14224" y="474345"/>
                  </a:lnTo>
                  <a:lnTo>
                    <a:pt x="17018" y="477266"/>
                  </a:lnTo>
                  <a:lnTo>
                    <a:pt x="45212" y="487680"/>
                  </a:lnTo>
                  <a:lnTo>
                    <a:pt x="963168" y="487680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2348484" y="1138427"/>
            <a:ext cx="5031105" cy="731520"/>
          </a:xfrm>
          <a:custGeom>
            <a:avLst/>
            <a:gdLst/>
            <a:ahLst/>
            <a:cxnLst/>
            <a:rect l="l" t="t" r="r" b="b"/>
            <a:pathLst>
              <a:path w="5031105" h="731519">
                <a:moveTo>
                  <a:pt x="266700" y="25908"/>
                </a:moveTo>
                <a:lnTo>
                  <a:pt x="0" y="244475"/>
                </a:lnTo>
                <a:lnTo>
                  <a:pt x="0" y="731520"/>
                </a:lnTo>
                <a:lnTo>
                  <a:pt x="266700" y="615061"/>
                </a:lnTo>
                <a:lnTo>
                  <a:pt x="266700" y="25908"/>
                </a:lnTo>
                <a:close/>
              </a:path>
              <a:path w="5031105" h="731519">
                <a:moveTo>
                  <a:pt x="5030724" y="289052"/>
                </a:moveTo>
                <a:lnTo>
                  <a:pt x="4861814" y="0"/>
                </a:lnTo>
                <a:lnTo>
                  <a:pt x="304800" y="0"/>
                </a:lnTo>
                <a:lnTo>
                  <a:pt x="304800" y="589788"/>
                </a:lnTo>
                <a:lnTo>
                  <a:pt x="824357" y="589153"/>
                </a:lnTo>
                <a:lnTo>
                  <a:pt x="4370705" y="587883"/>
                </a:lnTo>
                <a:lnTo>
                  <a:pt x="4370705" y="587502"/>
                </a:lnTo>
                <a:lnTo>
                  <a:pt x="4871847" y="586486"/>
                </a:lnTo>
                <a:lnTo>
                  <a:pt x="5030724" y="289052"/>
                </a:lnTo>
                <a:close/>
              </a:path>
            </a:pathLst>
          </a:custGeom>
          <a:solidFill>
            <a:srgbClr val="0D5B5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209977" y="2075547"/>
            <a:ext cx="1038225" cy="562610"/>
            <a:chOff x="1209977" y="2075547"/>
            <a:chExt cx="1038225" cy="562610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9977" y="2075547"/>
              <a:ext cx="1037961" cy="56256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72540" y="2083308"/>
              <a:ext cx="963294" cy="487680"/>
            </a:xfrm>
            <a:custGeom>
              <a:avLst/>
              <a:gdLst/>
              <a:ahLst/>
              <a:cxnLst/>
              <a:rect l="l" t="t" r="r" b="b"/>
              <a:pathLst>
                <a:path w="963294" h="487680">
                  <a:moveTo>
                    <a:pt x="963167" y="0"/>
                  </a:moveTo>
                  <a:lnTo>
                    <a:pt x="45212" y="0"/>
                  </a:lnTo>
                  <a:lnTo>
                    <a:pt x="42418" y="381"/>
                  </a:lnTo>
                  <a:lnTo>
                    <a:pt x="37846" y="635"/>
                  </a:lnTo>
                  <a:lnTo>
                    <a:pt x="14223" y="13081"/>
                  </a:lnTo>
                  <a:lnTo>
                    <a:pt x="10794" y="16002"/>
                  </a:lnTo>
                  <a:lnTo>
                    <a:pt x="0" y="39750"/>
                  </a:lnTo>
                  <a:lnTo>
                    <a:pt x="0" y="447929"/>
                  </a:lnTo>
                  <a:lnTo>
                    <a:pt x="14223" y="474344"/>
                  </a:lnTo>
                  <a:lnTo>
                    <a:pt x="17018" y="477519"/>
                  </a:lnTo>
                  <a:lnTo>
                    <a:pt x="25018" y="482092"/>
                  </a:lnTo>
                  <a:lnTo>
                    <a:pt x="29209" y="484124"/>
                  </a:lnTo>
                  <a:lnTo>
                    <a:pt x="37846" y="487044"/>
                  </a:lnTo>
                  <a:lnTo>
                    <a:pt x="42418" y="487299"/>
                  </a:lnTo>
                  <a:lnTo>
                    <a:pt x="45212" y="487680"/>
                  </a:lnTo>
                  <a:lnTo>
                    <a:pt x="963167" y="487680"/>
                  </a:lnTo>
                  <a:lnTo>
                    <a:pt x="963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2368296" y="1926335"/>
            <a:ext cx="5034280" cy="589915"/>
          </a:xfrm>
          <a:custGeom>
            <a:avLst/>
            <a:gdLst/>
            <a:ahLst/>
            <a:cxnLst/>
            <a:rect l="l" t="t" r="r" b="b"/>
            <a:pathLst>
              <a:path w="5034280" h="589914">
                <a:moveTo>
                  <a:pt x="269748" y="0"/>
                </a:moveTo>
                <a:lnTo>
                  <a:pt x="0" y="100838"/>
                </a:lnTo>
                <a:lnTo>
                  <a:pt x="0" y="589407"/>
                </a:lnTo>
                <a:lnTo>
                  <a:pt x="269748" y="589788"/>
                </a:lnTo>
                <a:lnTo>
                  <a:pt x="269748" y="0"/>
                </a:lnTo>
                <a:close/>
              </a:path>
              <a:path w="5034280" h="589914">
                <a:moveTo>
                  <a:pt x="5033772" y="289052"/>
                </a:moveTo>
                <a:lnTo>
                  <a:pt x="4864735" y="0"/>
                </a:lnTo>
                <a:lnTo>
                  <a:pt x="306324" y="0"/>
                </a:lnTo>
                <a:lnTo>
                  <a:pt x="306324" y="589788"/>
                </a:lnTo>
                <a:lnTo>
                  <a:pt x="826135" y="589153"/>
                </a:lnTo>
                <a:lnTo>
                  <a:pt x="4373499" y="587502"/>
                </a:lnTo>
                <a:lnTo>
                  <a:pt x="4373499" y="587121"/>
                </a:lnTo>
                <a:lnTo>
                  <a:pt x="4874895" y="586486"/>
                </a:lnTo>
                <a:lnTo>
                  <a:pt x="5033772" y="289052"/>
                </a:lnTo>
                <a:close/>
              </a:path>
            </a:pathLst>
          </a:custGeom>
          <a:solidFill>
            <a:srgbClr val="33999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1190165" y="2688195"/>
            <a:ext cx="1038225" cy="562610"/>
            <a:chOff x="1190165" y="2688195"/>
            <a:chExt cx="1038225" cy="56261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165" y="2688195"/>
              <a:ext cx="1037961" cy="56256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252727" y="2695956"/>
              <a:ext cx="963294" cy="487680"/>
            </a:xfrm>
            <a:custGeom>
              <a:avLst/>
              <a:gdLst/>
              <a:ahLst/>
              <a:cxnLst/>
              <a:rect l="l" t="t" r="r" b="b"/>
              <a:pathLst>
                <a:path w="963294" h="487680">
                  <a:moveTo>
                    <a:pt x="963167" y="0"/>
                  </a:moveTo>
                  <a:lnTo>
                    <a:pt x="45212" y="0"/>
                  </a:lnTo>
                  <a:lnTo>
                    <a:pt x="42418" y="381"/>
                  </a:lnTo>
                  <a:lnTo>
                    <a:pt x="37846" y="635"/>
                  </a:lnTo>
                  <a:lnTo>
                    <a:pt x="33019" y="1905"/>
                  </a:lnTo>
                  <a:lnTo>
                    <a:pt x="25018" y="5206"/>
                  </a:lnTo>
                  <a:lnTo>
                    <a:pt x="17030" y="10160"/>
                  </a:lnTo>
                  <a:lnTo>
                    <a:pt x="14249" y="13335"/>
                  </a:lnTo>
                  <a:lnTo>
                    <a:pt x="10769" y="16001"/>
                  </a:lnTo>
                  <a:lnTo>
                    <a:pt x="0" y="39750"/>
                  </a:lnTo>
                  <a:lnTo>
                    <a:pt x="0" y="447929"/>
                  </a:lnTo>
                  <a:lnTo>
                    <a:pt x="14249" y="474599"/>
                  </a:lnTo>
                  <a:lnTo>
                    <a:pt x="17030" y="477519"/>
                  </a:lnTo>
                  <a:lnTo>
                    <a:pt x="20828" y="480187"/>
                  </a:lnTo>
                  <a:lnTo>
                    <a:pt x="25018" y="482092"/>
                  </a:lnTo>
                  <a:lnTo>
                    <a:pt x="29209" y="484377"/>
                  </a:lnTo>
                  <a:lnTo>
                    <a:pt x="33019" y="485775"/>
                  </a:lnTo>
                  <a:lnTo>
                    <a:pt x="37846" y="487044"/>
                  </a:lnTo>
                  <a:lnTo>
                    <a:pt x="42418" y="487299"/>
                  </a:lnTo>
                  <a:lnTo>
                    <a:pt x="45212" y="487680"/>
                  </a:lnTo>
                  <a:lnTo>
                    <a:pt x="963167" y="487680"/>
                  </a:lnTo>
                  <a:lnTo>
                    <a:pt x="963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2350008" y="2657855"/>
            <a:ext cx="5031105" cy="589915"/>
          </a:xfrm>
          <a:custGeom>
            <a:avLst/>
            <a:gdLst/>
            <a:ahLst/>
            <a:cxnLst/>
            <a:rect l="l" t="t" r="r" b="b"/>
            <a:pathLst>
              <a:path w="5031105" h="589914">
                <a:moveTo>
                  <a:pt x="266700" y="0"/>
                </a:moveTo>
                <a:lnTo>
                  <a:pt x="0" y="3937"/>
                </a:lnTo>
                <a:lnTo>
                  <a:pt x="0" y="491109"/>
                </a:lnTo>
                <a:lnTo>
                  <a:pt x="266700" y="589788"/>
                </a:lnTo>
                <a:lnTo>
                  <a:pt x="266700" y="0"/>
                </a:lnTo>
                <a:close/>
              </a:path>
              <a:path w="5031105" h="589914">
                <a:moveTo>
                  <a:pt x="5030724" y="289052"/>
                </a:moveTo>
                <a:lnTo>
                  <a:pt x="4861814" y="0"/>
                </a:lnTo>
                <a:lnTo>
                  <a:pt x="304800" y="0"/>
                </a:lnTo>
                <a:lnTo>
                  <a:pt x="304800" y="589788"/>
                </a:lnTo>
                <a:lnTo>
                  <a:pt x="824357" y="589153"/>
                </a:lnTo>
                <a:lnTo>
                  <a:pt x="4370705" y="587883"/>
                </a:lnTo>
                <a:lnTo>
                  <a:pt x="4370705" y="587502"/>
                </a:lnTo>
                <a:lnTo>
                  <a:pt x="4871847" y="586867"/>
                </a:lnTo>
                <a:lnTo>
                  <a:pt x="5030724" y="289052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182545" y="3323703"/>
            <a:ext cx="1038225" cy="562610"/>
            <a:chOff x="1182545" y="3323703"/>
            <a:chExt cx="1038225" cy="56261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2545" y="3323703"/>
              <a:ext cx="1037961" cy="56256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245107" y="3331464"/>
              <a:ext cx="963294" cy="487680"/>
            </a:xfrm>
            <a:custGeom>
              <a:avLst/>
              <a:gdLst/>
              <a:ahLst/>
              <a:cxnLst/>
              <a:rect l="l" t="t" r="r" b="b"/>
              <a:pathLst>
                <a:path w="963294" h="487679">
                  <a:moveTo>
                    <a:pt x="963167" y="0"/>
                  </a:moveTo>
                  <a:lnTo>
                    <a:pt x="42417" y="0"/>
                  </a:lnTo>
                  <a:lnTo>
                    <a:pt x="37845" y="635"/>
                  </a:lnTo>
                  <a:lnTo>
                    <a:pt x="33019" y="1650"/>
                  </a:lnTo>
                  <a:lnTo>
                    <a:pt x="29209" y="3556"/>
                  </a:lnTo>
                  <a:lnTo>
                    <a:pt x="20853" y="7112"/>
                  </a:lnTo>
                  <a:lnTo>
                    <a:pt x="17030" y="9779"/>
                  </a:lnTo>
                  <a:lnTo>
                    <a:pt x="14249" y="13081"/>
                  </a:lnTo>
                  <a:lnTo>
                    <a:pt x="10769" y="15621"/>
                  </a:lnTo>
                  <a:lnTo>
                    <a:pt x="0" y="39750"/>
                  </a:lnTo>
                  <a:lnTo>
                    <a:pt x="0" y="447929"/>
                  </a:lnTo>
                  <a:lnTo>
                    <a:pt x="14249" y="474599"/>
                  </a:lnTo>
                  <a:lnTo>
                    <a:pt x="17030" y="477520"/>
                  </a:lnTo>
                  <a:lnTo>
                    <a:pt x="25018" y="482473"/>
                  </a:lnTo>
                  <a:lnTo>
                    <a:pt x="29209" y="484124"/>
                  </a:lnTo>
                  <a:lnTo>
                    <a:pt x="33019" y="486029"/>
                  </a:lnTo>
                  <a:lnTo>
                    <a:pt x="37845" y="487045"/>
                  </a:lnTo>
                  <a:lnTo>
                    <a:pt x="42417" y="487680"/>
                  </a:lnTo>
                  <a:lnTo>
                    <a:pt x="963167" y="487680"/>
                  </a:lnTo>
                  <a:lnTo>
                    <a:pt x="963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2348484" y="3299459"/>
            <a:ext cx="5032375" cy="713740"/>
          </a:xfrm>
          <a:custGeom>
            <a:avLst/>
            <a:gdLst/>
            <a:ahLst/>
            <a:cxnLst/>
            <a:rect l="l" t="t" r="r" b="b"/>
            <a:pathLst>
              <a:path w="5032375" h="713739">
                <a:moveTo>
                  <a:pt x="268224" y="122555"/>
                </a:moveTo>
                <a:lnTo>
                  <a:pt x="381" y="0"/>
                </a:lnTo>
                <a:lnTo>
                  <a:pt x="381" y="487680"/>
                </a:lnTo>
                <a:lnTo>
                  <a:pt x="0" y="487680"/>
                </a:lnTo>
                <a:lnTo>
                  <a:pt x="268224" y="711708"/>
                </a:lnTo>
                <a:lnTo>
                  <a:pt x="268224" y="122555"/>
                </a:lnTo>
                <a:close/>
              </a:path>
              <a:path w="5032375" h="713739">
                <a:moveTo>
                  <a:pt x="5032248" y="412496"/>
                </a:moveTo>
                <a:lnTo>
                  <a:pt x="4863338" y="123444"/>
                </a:lnTo>
                <a:lnTo>
                  <a:pt x="306324" y="123444"/>
                </a:lnTo>
                <a:lnTo>
                  <a:pt x="306324" y="713232"/>
                </a:lnTo>
                <a:lnTo>
                  <a:pt x="825881" y="712584"/>
                </a:lnTo>
                <a:lnTo>
                  <a:pt x="4372229" y="710958"/>
                </a:lnTo>
                <a:lnTo>
                  <a:pt x="4372229" y="710628"/>
                </a:lnTo>
                <a:lnTo>
                  <a:pt x="4873371" y="709980"/>
                </a:lnTo>
                <a:lnTo>
                  <a:pt x="5032248" y="412496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187117" y="3936351"/>
            <a:ext cx="1038225" cy="562610"/>
            <a:chOff x="1187117" y="3936351"/>
            <a:chExt cx="1038225" cy="562610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7117" y="3936351"/>
              <a:ext cx="1037961" cy="5625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249680" y="3944111"/>
              <a:ext cx="963294" cy="487680"/>
            </a:xfrm>
            <a:custGeom>
              <a:avLst/>
              <a:gdLst/>
              <a:ahLst/>
              <a:cxnLst/>
              <a:rect l="l" t="t" r="r" b="b"/>
              <a:pathLst>
                <a:path w="963294" h="487679">
                  <a:moveTo>
                    <a:pt x="963168" y="0"/>
                  </a:moveTo>
                  <a:lnTo>
                    <a:pt x="42417" y="0"/>
                  </a:lnTo>
                  <a:lnTo>
                    <a:pt x="37845" y="647"/>
                  </a:lnTo>
                  <a:lnTo>
                    <a:pt x="33019" y="1625"/>
                  </a:lnTo>
                  <a:lnTo>
                    <a:pt x="29209" y="3581"/>
                  </a:lnTo>
                  <a:lnTo>
                    <a:pt x="25018" y="5219"/>
                  </a:lnTo>
                  <a:lnTo>
                    <a:pt x="20828" y="7175"/>
                  </a:lnTo>
                  <a:lnTo>
                    <a:pt x="17030" y="9778"/>
                  </a:lnTo>
                  <a:lnTo>
                    <a:pt x="14249" y="12712"/>
                  </a:lnTo>
                  <a:lnTo>
                    <a:pt x="10769" y="15646"/>
                  </a:lnTo>
                  <a:lnTo>
                    <a:pt x="0" y="39776"/>
                  </a:lnTo>
                  <a:lnTo>
                    <a:pt x="0" y="447903"/>
                  </a:lnTo>
                  <a:lnTo>
                    <a:pt x="14249" y="474637"/>
                  </a:lnTo>
                  <a:lnTo>
                    <a:pt x="17030" y="477570"/>
                  </a:lnTo>
                  <a:lnTo>
                    <a:pt x="25018" y="482460"/>
                  </a:lnTo>
                  <a:lnTo>
                    <a:pt x="29209" y="484098"/>
                  </a:lnTo>
                  <a:lnTo>
                    <a:pt x="33019" y="486054"/>
                  </a:lnTo>
                  <a:lnTo>
                    <a:pt x="42417" y="487680"/>
                  </a:lnTo>
                  <a:lnTo>
                    <a:pt x="963168" y="487680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2348484" y="3934967"/>
            <a:ext cx="5032375" cy="815340"/>
          </a:xfrm>
          <a:custGeom>
            <a:avLst/>
            <a:gdLst/>
            <a:ahLst/>
            <a:cxnLst/>
            <a:rect l="l" t="t" r="r" b="b"/>
            <a:pathLst>
              <a:path w="5032375" h="815339">
                <a:moveTo>
                  <a:pt x="268224" y="226263"/>
                </a:moveTo>
                <a:lnTo>
                  <a:pt x="381" y="0"/>
                </a:lnTo>
                <a:lnTo>
                  <a:pt x="381" y="486346"/>
                </a:lnTo>
                <a:lnTo>
                  <a:pt x="0" y="486346"/>
                </a:lnTo>
                <a:lnTo>
                  <a:pt x="268224" y="815340"/>
                </a:lnTo>
                <a:lnTo>
                  <a:pt x="268224" y="226263"/>
                </a:lnTo>
                <a:close/>
              </a:path>
              <a:path w="5032375" h="815339">
                <a:moveTo>
                  <a:pt x="5032248" y="514591"/>
                </a:moveTo>
                <a:lnTo>
                  <a:pt x="4863338" y="225552"/>
                </a:lnTo>
                <a:lnTo>
                  <a:pt x="306324" y="225552"/>
                </a:lnTo>
                <a:lnTo>
                  <a:pt x="306324" y="815340"/>
                </a:lnTo>
                <a:lnTo>
                  <a:pt x="825881" y="814692"/>
                </a:lnTo>
                <a:lnTo>
                  <a:pt x="4372229" y="813384"/>
                </a:lnTo>
                <a:lnTo>
                  <a:pt x="4372229" y="813066"/>
                </a:lnTo>
                <a:lnTo>
                  <a:pt x="4873371" y="812088"/>
                </a:lnTo>
                <a:lnTo>
                  <a:pt x="5032248" y="514591"/>
                </a:lnTo>
                <a:close/>
              </a:path>
            </a:pathLst>
          </a:custGeom>
          <a:solidFill>
            <a:srgbClr val="00A44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2943732" y="1197610"/>
            <a:ext cx="3505835" cy="460375"/>
            <a:chOff x="2943732" y="1197610"/>
            <a:chExt cx="3505835" cy="460375"/>
          </a:xfrm>
        </p:grpSpPr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3732" y="1197610"/>
              <a:ext cx="1308989" cy="24688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0933" y="1197610"/>
              <a:ext cx="1462659" cy="24688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71743" y="1197610"/>
              <a:ext cx="877824" cy="24688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3732" y="1410970"/>
              <a:ext cx="2080387" cy="246887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2943732" y="2819654"/>
            <a:ext cx="4295775" cy="247015"/>
            <a:chOff x="2943732" y="2819654"/>
            <a:chExt cx="4295775" cy="247015"/>
          </a:xfrm>
        </p:grpSpPr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3732" y="2819654"/>
              <a:ext cx="3171824" cy="24688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7419" y="2819654"/>
              <a:ext cx="1211554" cy="246887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2958973" y="4212031"/>
            <a:ext cx="3977004" cy="461009"/>
            <a:chOff x="2958973" y="4212031"/>
            <a:chExt cx="3977004" cy="461009"/>
          </a:xfrm>
        </p:grpSpPr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58973" y="4212031"/>
              <a:ext cx="1334389" cy="24719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50182" y="4212031"/>
              <a:ext cx="1532127" cy="24719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30240" y="4212031"/>
              <a:ext cx="817880" cy="24719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66332" y="4212031"/>
              <a:ext cx="469391" cy="24719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8973" y="4426000"/>
              <a:ext cx="2688844" cy="246887"/>
            </a:xfrm>
            <a:prstGeom prst="rect">
              <a:avLst/>
            </a:prstGeom>
          </p:spPr>
        </p:pic>
      </p:grpSp>
      <p:sp>
        <p:nvSpPr>
          <p:cNvPr id="43" name="object 43" descr=""/>
          <p:cNvSpPr/>
          <p:nvPr/>
        </p:nvSpPr>
        <p:spPr>
          <a:xfrm>
            <a:off x="1536638" y="2729929"/>
            <a:ext cx="382270" cy="381635"/>
          </a:xfrm>
          <a:custGeom>
            <a:avLst/>
            <a:gdLst/>
            <a:ahLst/>
            <a:cxnLst/>
            <a:rect l="l" t="t" r="r" b="b"/>
            <a:pathLst>
              <a:path w="382269" h="381635">
                <a:moveTo>
                  <a:pt x="190839" y="0"/>
                </a:moveTo>
                <a:lnTo>
                  <a:pt x="147061" y="5035"/>
                </a:lnTo>
                <a:lnTo>
                  <a:pt x="106884" y="19382"/>
                </a:lnTo>
                <a:lnTo>
                  <a:pt x="71451" y="41897"/>
                </a:lnTo>
                <a:lnTo>
                  <a:pt x="41904" y="71439"/>
                </a:lnTo>
                <a:lnTo>
                  <a:pt x="19385" y="106867"/>
                </a:lnTo>
                <a:lnTo>
                  <a:pt x="5036" y="147038"/>
                </a:lnTo>
                <a:lnTo>
                  <a:pt x="0" y="190810"/>
                </a:lnTo>
                <a:lnTo>
                  <a:pt x="5036" y="234582"/>
                </a:lnTo>
                <a:lnTo>
                  <a:pt x="19385" y="274752"/>
                </a:lnTo>
                <a:lnTo>
                  <a:pt x="41904" y="310180"/>
                </a:lnTo>
                <a:lnTo>
                  <a:pt x="71451" y="339722"/>
                </a:lnTo>
                <a:lnTo>
                  <a:pt x="106884" y="362238"/>
                </a:lnTo>
                <a:lnTo>
                  <a:pt x="147061" y="376585"/>
                </a:lnTo>
                <a:lnTo>
                  <a:pt x="190839" y="381621"/>
                </a:lnTo>
                <a:lnTo>
                  <a:pt x="234617" y="376585"/>
                </a:lnTo>
                <a:lnTo>
                  <a:pt x="274793" y="362238"/>
                </a:lnTo>
                <a:lnTo>
                  <a:pt x="310224" y="339722"/>
                </a:lnTo>
                <a:lnTo>
                  <a:pt x="339769" y="310180"/>
                </a:lnTo>
                <a:lnTo>
                  <a:pt x="362287" y="274752"/>
                </a:lnTo>
                <a:lnTo>
                  <a:pt x="376634" y="234582"/>
                </a:lnTo>
                <a:lnTo>
                  <a:pt x="379359" y="210896"/>
                </a:lnTo>
                <a:lnTo>
                  <a:pt x="50220" y="210896"/>
                </a:lnTo>
                <a:lnTo>
                  <a:pt x="50220" y="170725"/>
                </a:lnTo>
                <a:lnTo>
                  <a:pt x="379360" y="170725"/>
                </a:lnTo>
                <a:lnTo>
                  <a:pt x="376634" y="147038"/>
                </a:lnTo>
                <a:lnTo>
                  <a:pt x="362287" y="106867"/>
                </a:lnTo>
                <a:lnTo>
                  <a:pt x="339769" y="71439"/>
                </a:lnTo>
                <a:lnTo>
                  <a:pt x="310224" y="41897"/>
                </a:lnTo>
                <a:lnTo>
                  <a:pt x="274793" y="19382"/>
                </a:lnTo>
                <a:lnTo>
                  <a:pt x="234617" y="5035"/>
                </a:lnTo>
                <a:lnTo>
                  <a:pt x="190839" y="0"/>
                </a:lnTo>
                <a:close/>
              </a:path>
              <a:path w="382269" h="381635">
                <a:moveTo>
                  <a:pt x="379360" y="170725"/>
                </a:moveTo>
                <a:lnTo>
                  <a:pt x="331458" y="170725"/>
                </a:lnTo>
                <a:lnTo>
                  <a:pt x="331458" y="210896"/>
                </a:lnTo>
                <a:lnTo>
                  <a:pt x="379359" y="210896"/>
                </a:lnTo>
                <a:lnTo>
                  <a:pt x="381670" y="190810"/>
                </a:lnTo>
                <a:lnTo>
                  <a:pt x="379360" y="170725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1593129" y="3375206"/>
            <a:ext cx="311785" cy="401955"/>
            <a:chOff x="1593129" y="3375206"/>
            <a:chExt cx="311785" cy="401955"/>
          </a:xfrm>
        </p:grpSpPr>
        <p:sp>
          <p:nvSpPr>
            <p:cNvPr id="45" name="object 45" descr=""/>
            <p:cNvSpPr/>
            <p:nvPr/>
          </p:nvSpPr>
          <p:spPr>
            <a:xfrm>
              <a:off x="1593126" y="3375215"/>
              <a:ext cx="311785" cy="401955"/>
            </a:xfrm>
            <a:custGeom>
              <a:avLst/>
              <a:gdLst/>
              <a:ahLst/>
              <a:cxnLst/>
              <a:rect l="l" t="t" r="r" b="b"/>
              <a:pathLst>
                <a:path w="311785" h="401954">
                  <a:moveTo>
                    <a:pt x="155676" y="170713"/>
                  </a:moveTo>
                  <a:lnTo>
                    <a:pt x="60261" y="170713"/>
                  </a:lnTo>
                  <a:lnTo>
                    <a:pt x="60261" y="190804"/>
                  </a:lnTo>
                  <a:lnTo>
                    <a:pt x="155676" y="190804"/>
                  </a:lnTo>
                  <a:lnTo>
                    <a:pt x="155676" y="170713"/>
                  </a:lnTo>
                  <a:close/>
                </a:path>
                <a:path w="311785" h="401954">
                  <a:moveTo>
                    <a:pt x="251104" y="276174"/>
                  </a:moveTo>
                  <a:lnTo>
                    <a:pt x="175768" y="276174"/>
                  </a:lnTo>
                  <a:lnTo>
                    <a:pt x="175768" y="296252"/>
                  </a:lnTo>
                  <a:lnTo>
                    <a:pt x="251104" y="296252"/>
                  </a:lnTo>
                  <a:lnTo>
                    <a:pt x="251104" y="276174"/>
                  </a:lnTo>
                  <a:close/>
                </a:path>
                <a:path w="311785" h="401954">
                  <a:moveTo>
                    <a:pt x="251104" y="130556"/>
                  </a:moveTo>
                  <a:lnTo>
                    <a:pt x="60261" y="130556"/>
                  </a:lnTo>
                  <a:lnTo>
                    <a:pt x="60261" y="150634"/>
                  </a:lnTo>
                  <a:lnTo>
                    <a:pt x="251104" y="150634"/>
                  </a:lnTo>
                  <a:lnTo>
                    <a:pt x="251104" y="130556"/>
                  </a:lnTo>
                  <a:close/>
                </a:path>
                <a:path w="311785" h="401954">
                  <a:moveTo>
                    <a:pt x="311365" y="50203"/>
                  </a:moveTo>
                  <a:lnTo>
                    <a:pt x="309791" y="42392"/>
                  </a:lnTo>
                  <a:lnTo>
                    <a:pt x="305485" y="36004"/>
                  </a:lnTo>
                  <a:lnTo>
                    <a:pt x="299097" y="31699"/>
                  </a:lnTo>
                  <a:lnTo>
                    <a:pt x="291274" y="30124"/>
                  </a:lnTo>
                  <a:lnTo>
                    <a:pt x="281228" y="30124"/>
                  </a:lnTo>
                  <a:lnTo>
                    <a:pt x="281228" y="60248"/>
                  </a:lnTo>
                  <a:lnTo>
                    <a:pt x="281228" y="371576"/>
                  </a:lnTo>
                  <a:lnTo>
                    <a:pt x="30124" y="371576"/>
                  </a:lnTo>
                  <a:lnTo>
                    <a:pt x="30124" y="60248"/>
                  </a:lnTo>
                  <a:lnTo>
                    <a:pt x="85369" y="60248"/>
                  </a:lnTo>
                  <a:lnTo>
                    <a:pt x="85369" y="90373"/>
                  </a:lnTo>
                  <a:lnTo>
                    <a:pt x="225996" y="90373"/>
                  </a:lnTo>
                  <a:lnTo>
                    <a:pt x="225996" y="60248"/>
                  </a:lnTo>
                  <a:lnTo>
                    <a:pt x="281228" y="60248"/>
                  </a:lnTo>
                  <a:lnTo>
                    <a:pt x="281228" y="30124"/>
                  </a:lnTo>
                  <a:lnTo>
                    <a:pt x="205905" y="30124"/>
                  </a:lnTo>
                  <a:lnTo>
                    <a:pt x="205905" y="20205"/>
                  </a:lnTo>
                  <a:lnTo>
                    <a:pt x="204330" y="12268"/>
                  </a:lnTo>
                  <a:lnTo>
                    <a:pt x="200025" y="5880"/>
                  </a:lnTo>
                  <a:lnTo>
                    <a:pt x="193636" y="1574"/>
                  </a:lnTo>
                  <a:lnTo>
                    <a:pt x="185813" y="0"/>
                  </a:lnTo>
                  <a:lnTo>
                    <a:pt x="170751" y="0"/>
                  </a:lnTo>
                  <a:lnTo>
                    <a:pt x="170751" y="26822"/>
                  </a:lnTo>
                  <a:lnTo>
                    <a:pt x="170751" y="43459"/>
                  </a:lnTo>
                  <a:lnTo>
                    <a:pt x="164007" y="50203"/>
                  </a:lnTo>
                  <a:lnTo>
                    <a:pt x="147358" y="50203"/>
                  </a:lnTo>
                  <a:lnTo>
                    <a:pt x="140614" y="43459"/>
                  </a:lnTo>
                  <a:lnTo>
                    <a:pt x="140525" y="30124"/>
                  </a:lnTo>
                  <a:lnTo>
                    <a:pt x="140474" y="26962"/>
                  </a:lnTo>
                  <a:lnTo>
                    <a:pt x="147002" y="20205"/>
                  </a:lnTo>
                  <a:lnTo>
                    <a:pt x="164122" y="20205"/>
                  </a:lnTo>
                  <a:lnTo>
                    <a:pt x="170751" y="26822"/>
                  </a:lnTo>
                  <a:lnTo>
                    <a:pt x="170751" y="0"/>
                  </a:lnTo>
                  <a:lnTo>
                    <a:pt x="125552" y="0"/>
                  </a:lnTo>
                  <a:lnTo>
                    <a:pt x="117729" y="1574"/>
                  </a:lnTo>
                  <a:lnTo>
                    <a:pt x="111340" y="5880"/>
                  </a:lnTo>
                  <a:lnTo>
                    <a:pt x="107035" y="12268"/>
                  </a:lnTo>
                  <a:lnTo>
                    <a:pt x="105460" y="20205"/>
                  </a:lnTo>
                  <a:lnTo>
                    <a:pt x="105460" y="30124"/>
                  </a:lnTo>
                  <a:lnTo>
                    <a:pt x="20091" y="30124"/>
                  </a:lnTo>
                  <a:lnTo>
                    <a:pt x="12268" y="31699"/>
                  </a:lnTo>
                  <a:lnTo>
                    <a:pt x="5880" y="36004"/>
                  </a:lnTo>
                  <a:lnTo>
                    <a:pt x="1574" y="42392"/>
                  </a:lnTo>
                  <a:lnTo>
                    <a:pt x="0" y="50203"/>
                  </a:lnTo>
                  <a:lnTo>
                    <a:pt x="0" y="381622"/>
                  </a:lnTo>
                  <a:lnTo>
                    <a:pt x="1574" y="389432"/>
                  </a:lnTo>
                  <a:lnTo>
                    <a:pt x="5880" y="395820"/>
                  </a:lnTo>
                  <a:lnTo>
                    <a:pt x="12268" y="400126"/>
                  </a:lnTo>
                  <a:lnTo>
                    <a:pt x="20091" y="401713"/>
                  </a:lnTo>
                  <a:lnTo>
                    <a:pt x="291274" y="401713"/>
                  </a:lnTo>
                  <a:lnTo>
                    <a:pt x="299097" y="400126"/>
                  </a:lnTo>
                  <a:lnTo>
                    <a:pt x="305485" y="395820"/>
                  </a:lnTo>
                  <a:lnTo>
                    <a:pt x="309791" y="389432"/>
                  </a:lnTo>
                  <a:lnTo>
                    <a:pt x="311365" y="381622"/>
                  </a:lnTo>
                  <a:lnTo>
                    <a:pt x="311365" y="371576"/>
                  </a:lnTo>
                  <a:lnTo>
                    <a:pt x="311365" y="60248"/>
                  </a:lnTo>
                  <a:lnTo>
                    <a:pt x="311365" y="50203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53394" y="3593974"/>
              <a:ext cx="95419" cy="137750"/>
            </a:xfrm>
            <a:prstGeom prst="rect">
              <a:avLst/>
            </a:prstGeom>
          </p:spPr>
        </p:pic>
      </p:grpSp>
      <p:sp>
        <p:nvSpPr>
          <p:cNvPr id="47" name="object 47" descr=""/>
          <p:cNvSpPr/>
          <p:nvPr/>
        </p:nvSpPr>
        <p:spPr>
          <a:xfrm>
            <a:off x="1514284" y="3987698"/>
            <a:ext cx="469900" cy="402590"/>
          </a:xfrm>
          <a:custGeom>
            <a:avLst/>
            <a:gdLst/>
            <a:ahLst/>
            <a:cxnLst/>
            <a:rect l="l" t="t" r="r" b="b"/>
            <a:pathLst>
              <a:path w="469900" h="402589">
                <a:moveTo>
                  <a:pt x="255841" y="214642"/>
                </a:moveTo>
                <a:lnTo>
                  <a:pt x="255016" y="213702"/>
                </a:lnTo>
                <a:lnTo>
                  <a:pt x="253695" y="213639"/>
                </a:lnTo>
                <a:lnTo>
                  <a:pt x="216090" y="213639"/>
                </a:lnTo>
                <a:lnTo>
                  <a:pt x="215011" y="213575"/>
                </a:lnTo>
                <a:lnTo>
                  <a:pt x="214071" y="214401"/>
                </a:lnTo>
                <a:lnTo>
                  <a:pt x="214007" y="215722"/>
                </a:lnTo>
                <a:lnTo>
                  <a:pt x="214007" y="229311"/>
                </a:lnTo>
                <a:lnTo>
                  <a:pt x="255778" y="229311"/>
                </a:lnTo>
                <a:lnTo>
                  <a:pt x="255778" y="215722"/>
                </a:lnTo>
                <a:lnTo>
                  <a:pt x="255841" y="214642"/>
                </a:lnTo>
                <a:close/>
              </a:path>
              <a:path w="469900" h="402589">
                <a:moveTo>
                  <a:pt x="402247" y="236080"/>
                </a:moveTo>
                <a:lnTo>
                  <a:pt x="365480" y="201155"/>
                </a:lnTo>
                <a:lnTo>
                  <a:pt x="318452" y="156489"/>
                </a:lnTo>
                <a:lnTo>
                  <a:pt x="318452" y="268135"/>
                </a:lnTo>
                <a:lnTo>
                  <a:pt x="318452" y="279463"/>
                </a:lnTo>
                <a:lnTo>
                  <a:pt x="318439" y="342595"/>
                </a:lnTo>
                <a:lnTo>
                  <a:pt x="314706" y="346329"/>
                </a:lnTo>
                <a:lnTo>
                  <a:pt x="155079" y="346329"/>
                </a:lnTo>
                <a:lnTo>
                  <a:pt x="151345" y="342595"/>
                </a:lnTo>
                <a:lnTo>
                  <a:pt x="151333" y="279463"/>
                </a:lnTo>
                <a:lnTo>
                  <a:pt x="222351" y="279463"/>
                </a:lnTo>
                <a:lnTo>
                  <a:pt x="222377" y="288251"/>
                </a:lnTo>
                <a:lnTo>
                  <a:pt x="226110" y="291985"/>
                </a:lnTo>
                <a:lnTo>
                  <a:pt x="243687" y="291985"/>
                </a:lnTo>
                <a:lnTo>
                  <a:pt x="247421" y="288251"/>
                </a:lnTo>
                <a:lnTo>
                  <a:pt x="247421" y="279463"/>
                </a:lnTo>
                <a:lnTo>
                  <a:pt x="318452" y="279463"/>
                </a:lnTo>
                <a:lnTo>
                  <a:pt x="318452" y="268135"/>
                </a:lnTo>
                <a:lnTo>
                  <a:pt x="247421" y="268135"/>
                </a:lnTo>
                <a:lnTo>
                  <a:pt x="247421" y="262547"/>
                </a:lnTo>
                <a:lnTo>
                  <a:pt x="222351" y="262547"/>
                </a:lnTo>
                <a:lnTo>
                  <a:pt x="222351" y="268135"/>
                </a:lnTo>
                <a:lnTo>
                  <a:pt x="151333" y="268135"/>
                </a:lnTo>
                <a:lnTo>
                  <a:pt x="151345" y="233057"/>
                </a:lnTo>
                <a:lnTo>
                  <a:pt x="155079" y="229323"/>
                </a:lnTo>
                <a:lnTo>
                  <a:pt x="201472" y="229323"/>
                </a:lnTo>
                <a:lnTo>
                  <a:pt x="201409" y="207695"/>
                </a:lnTo>
                <a:lnTo>
                  <a:pt x="207886" y="201155"/>
                </a:lnTo>
                <a:lnTo>
                  <a:pt x="261823" y="201155"/>
                </a:lnTo>
                <a:lnTo>
                  <a:pt x="268274" y="207518"/>
                </a:lnTo>
                <a:lnTo>
                  <a:pt x="268312" y="229323"/>
                </a:lnTo>
                <a:lnTo>
                  <a:pt x="314706" y="229323"/>
                </a:lnTo>
                <a:lnTo>
                  <a:pt x="318439" y="233057"/>
                </a:lnTo>
                <a:lnTo>
                  <a:pt x="318452" y="268135"/>
                </a:lnTo>
                <a:lnTo>
                  <a:pt x="318452" y="156489"/>
                </a:lnTo>
                <a:lnTo>
                  <a:pt x="234645" y="76873"/>
                </a:lnTo>
                <a:lnTo>
                  <a:pt x="67030" y="236080"/>
                </a:lnTo>
                <a:lnTo>
                  <a:pt x="67030" y="402196"/>
                </a:lnTo>
                <a:lnTo>
                  <a:pt x="402247" y="402196"/>
                </a:lnTo>
                <a:lnTo>
                  <a:pt x="402247" y="346329"/>
                </a:lnTo>
                <a:lnTo>
                  <a:pt x="402247" y="279463"/>
                </a:lnTo>
                <a:lnTo>
                  <a:pt x="402247" y="268135"/>
                </a:lnTo>
                <a:lnTo>
                  <a:pt x="402247" y="236080"/>
                </a:lnTo>
                <a:close/>
              </a:path>
              <a:path w="469900" h="402589">
                <a:moveTo>
                  <a:pt x="469303" y="223177"/>
                </a:moveTo>
                <a:lnTo>
                  <a:pt x="234645" y="0"/>
                </a:lnTo>
                <a:lnTo>
                  <a:pt x="0" y="223177"/>
                </a:lnTo>
                <a:lnTo>
                  <a:pt x="25361" y="244843"/>
                </a:lnTo>
                <a:lnTo>
                  <a:pt x="234645" y="46062"/>
                </a:lnTo>
                <a:lnTo>
                  <a:pt x="443928" y="244843"/>
                </a:lnTo>
                <a:lnTo>
                  <a:pt x="469303" y="223177"/>
                </a:lnTo>
                <a:close/>
              </a:path>
            </a:pathLst>
          </a:custGeom>
          <a:solidFill>
            <a:srgbClr val="00A4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487754" y="1538477"/>
            <a:ext cx="521334" cy="365125"/>
          </a:xfrm>
          <a:custGeom>
            <a:avLst/>
            <a:gdLst/>
            <a:ahLst/>
            <a:cxnLst/>
            <a:rect l="l" t="t" r="r" b="b"/>
            <a:pathLst>
              <a:path w="521335" h="365125">
                <a:moveTo>
                  <a:pt x="325666" y="26047"/>
                </a:moveTo>
                <a:lnTo>
                  <a:pt x="323608" y="15925"/>
                </a:lnTo>
                <a:lnTo>
                  <a:pt x="318008" y="7645"/>
                </a:lnTo>
                <a:lnTo>
                  <a:pt x="309727" y="2057"/>
                </a:lnTo>
                <a:lnTo>
                  <a:pt x="299605" y="0"/>
                </a:lnTo>
                <a:lnTo>
                  <a:pt x="26060" y="0"/>
                </a:lnTo>
                <a:lnTo>
                  <a:pt x="15938" y="2057"/>
                </a:lnTo>
                <a:lnTo>
                  <a:pt x="7658" y="7645"/>
                </a:lnTo>
                <a:lnTo>
                  <a:pt x="2057" y="15925"/>
                </a:lnTo>
                <a:lnTo>
                  <a:pt x="0" y="26047"/>
                </a:lnTo>
                <a:lnTo>
                  <a:pt x="0" y="201879"/>
                </a:lnTo>
                <a:lnTo>
                  <a:pt x="2057" y="211988"/>
                </a:lnTo>
                <a:lnTo>
                  <a:pt x="7658" y="220268"/>
                </a:lnTo>
                <a:lnTo>
                  <a:pt x="15938" y="225869"/>
                </a:lnTo>
                <a:lnTo>
                  <a:pt x="26060" y="227926"/>
                </a:lnTo>
                <a:lnTo>
                  <a:pt x="65138" y="227926"/>
                </a:lnTo>
                <a:lnTo>
                  <a:pt x="65138" y="293052"/>
                </a:lnTo>
                <a:lnTo>
                  <a:pt x="130263" y="227926"/>
                </a:lnTo>
                <a:lnTo>
                  <a:pt x="169341" y="227926"/>
                </a:lnTo>
                <a:lnTo>
                  <a:pt x="169341" y="97675"/>
                </a:lnTo>
                <a:lnTo>
                  <a:pt x="173456" y="77444"/>
                </a:lnTo>
                <a:lnTo>
                  <a:pt x="184645" y="60883"/>
                </a:lnTo>
                <a:lnTo>
                  <a:pt x="201218" y="49695"/>
                </a:lnTo>
                <a:lnTo>
                  <a:pt x="221449" y="45580"/>
                </a:lnTo>
                <a:lnTo>
                  <a:pt x="325666" y="45580"/>
                </a:lnTo>
                <a:lnTo>
                  <a:pt x="325666" y="26047"/>
                </a:lnTo>
                <a:close/>
              </a:path>
              <a:path w="521335" h="365125">
                <a:moveTo>
                  <a:pt x="521042" y="97675"/>
                </a:moveTo>
                <a:lnTo>
                  <a:pt x="518985" y="87566"/>
                </a:lnTo>
                <a:lnTo>
                  <a:pt x="513384" y="79286"/>
                </a:lnTo>
                <a:lnTo>
                  <a:pt x="505104" y="73685"/>
                </a:lnTo>
                <a:lnTo>
                  <a:pt x="494995" y="71628"/>
                </a:lnTo>
                <a:lnTo>
                  <a:pt x="221449" y="71628"/>
                </a:lnTo>
                <a:lnTo>
                  <a:pt x="211340" y="73685"/>
                </a:lnTo>
                <a:lnTo>
                  <a:pt x="203047" y="79286"/>
                </a:lnTo>
                <a:lnTo>
                  <a:pt x="197459" y="87566"/>
                </a:lnTo>
                <a:lnTo>
                  <a:pt x="195402" y="97675"/>
                </a:lnTo>
                <a:lnTo>
                  <a:pt x="195402" y="273507"/>
                </a:lnTo>
                <a:lnTo>
                  <a:pt x="197459" y="283629"/>
                </a:lnTo>
                <a:lnTo>
                  <a:pt x="203047" y="291909"/>
                </a:lnTo>
                <a:lnTo>
                  <a:pt x="211340" y="297497"/>
                </a:lnTo>
                <a:lnTo>
                  <a:pt x="221449" y="299554"/>
                </a:lnTo>
                <a:lnTo>
                  <a:pt x="390791" y="299554"/>
                </a:lnTo>
                <a:lnTo>
                  <a:pt x="455917" y="364680"/>
                </a:lnTo>
                <a:lnTo>
                  <a:pt x="455917" y="299554"/>
                </a:lnTo>
                <a:lnTo>
                  <a:pt x="494995" y="299554"/>
                </a:lnTo>
                <a:lnTo>
                  <a:pt x="505104" y="297497"/>
                </a:lnTo>
                <a:lnTo>
                  <a:pt x="513384" y="291909"/>
                </a:lnTo>
                <a:lnTo>
                  <a:pt x="518985" y="283629"/>
                </a:lnTo>
                <a:lnTo>
                  <a:pt x="521042" y="273507"/>
                </a:lnTo>
                <a:lnTo>
                  <a:pt x="521042" y="97675"/>
                </a:lnTo>
                <a:close/>
              </a:path>
            </a:pathLst>
          </a:custGeom>
          <a:solidFill>
            <a:srgbClr val="0D5B5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2964179" y="3469513"/>
            <a:ext cx="4342130" cy="460375"/>
            <a:chOff x="2964179" y="3469513"/>
            <a:chExt cx="4342130" cy="460375"/>
          </a:xfrm>
        </p:grpSpPr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4179" y="3469513"/>
              <a:ext cx="873759" cy="24688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93235" y="3469513"/>
              <a:ext cx="961288" cy="24688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4361" y="3469513"/>
              <a:ext cx="2268219" cy="24688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58634" y="3469513"/>
              <a:ext cx="447675" cy="24688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64179" y="3682898"/>
              <a:ext cx="1298574" cy="24688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11065" y="3682898"/>
              <a:ext cx="1337817" cy="246887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2957195" y="2091563"/>
            <a:ext cx="3583940" cy="247015"/>
            <a:chOff x="2957195" y="2091563"/>
            <a:chExt cx="3583940" cy="247015"/>
          </a:xfrm>
        </p:grpSpPr>
        <p:pic>
          <p:nvPicPr>
            <p:cNvPr id="57" name="object 5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7195" y="2091563"/>
              <a:ext cx="2721483" cy="24688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98541" y="2091563"/>
              <a:ext cx="942466" cy="246887"/>
            </a:xfrm>
            <a:prstGeom prst="rect">
              <a:avLst/>
            </a:prstGeom>
          </p:spPr>
        </p:pic>
      </p:grpSp>
      <p:sp>
        <p:nvSpPr>
          <p:cNvPr id="59" name="object 59" descr=""/>
          <p:cNvSpPr/>
          <p:nvPr/>
        </p:nvSpPr>
        <p:spPr>
          <a:xfrm>
            <a:off x="1618379" y="2123406"/>
            <a:ext cx="247015" cy="357505"/>
          </a:xfrm>
          <a:custGeom>
            <a:avLst/>
            <a:gdLst/>
            <a:ahLst/>
            <a:cxnLst/>
            <a:rect l="l" t="t" r="r" b="b"/>
            <a:pathLst>
              <a:path w="247014" h="357505">
                <a:moveTo>
                  <a:pt x="19845" y="70547"/>
                </a:moveTo>
                <a:lnTo>
                  <a:pt x="12093" y="72097"/>
                </a:lnTo>
                <a:lnTo>
                  <a:pt x="5788" y="76335"/>
                </a:lnTo>
                <a:lnTo>
                  <a:pt x="1550" y="82639"/>
                </a:lnTo>
                <a:lnTo>
                  <a:pt x="0" y="90390"/>
                </a:lnTo>
                <a:lnTo>
                  <a:pt x="0" y="242516"/>
                </a:lnTo>
                <a:lnTo>
                  <a:pt x="5512" y="277508"/>
                </a:lnTo>
                <a:lnTo>
                  <a:pt x="17640" y="299231"/>
                </a:lnTo>
                <a:lnTo>
                  <a:pt x="29767" y="315746"/>
                </a:lnTo>
                <a:lnTo>
                  <a:pt x="35280" y="335114"/>
                </a:lnTo>
                <a:lnTo>
                  <a:pt x="35280" y="357162"/>
                </a:lnTo>
                <a:lnTo>
                  <a:pt x="163170" y="357162"/>
                </a:lnTo>
                <a:lnTo>
                  <a:pt x="163170" y="324087"/>
                </a:lnTo>
                <a:lnTo>
                  <a:pt x="211681" y="286610"/>
                </a:lnTo>
                <a:lnTo>
                  <a:pt x="216091" y="283079"/>
                </a:lnTo>
                <a:lnTo>
                  <a:pt x="218737" y="278670"/>
                </a:lnTo>
                <a:lnTo>
                  <a:pt x="220060" y="274260"/>
                </a:lnTo>
                <a:lnTo>
                  <a:pt x="230546" y="227079"/>
                </a:lnTo>
                <a:lnTo>
                  <a:pt x="185221" y="227079"/>
                </a:lnTo>
                <a:lnTo>
                  <a:pt x="185221" y="180783"/>
                </a:lnTo>
                <a:lnTo>
                  <a:pt x="41895" y="180783"/>
                </a:lnTo>
                <a:lnTo>
                  <a:pt x="39690" y="178579"/>
                </a:lnTo>
                <a:lnTo>
                  <a:pt x="39690" y="90390"/>
                </a:lnTo>
                <a:lnTo>
                  <a:pt x="38139" y="82639"/>
                </a:lnTo>
                <a:lnTo>
                  <a:pt x="33902" y="76335"/>
                </a:lnTo>
                <a:lnTo>
                  <a:pt x="27597" y="72097"/>
                </a:lnTo>
                <a:lnTo>
                  <a:pt x="19845" y="70547"/>
                </a:lnTo>
                <a:close/>
              </a:path>
              <a:path w="247014" h="357505">
                <a:moveTo>
                  <a:pt x="220976" y="128578"/>
                </a:moveTo>
                <a:lnTo>
                  <a:pt x="213059" y="131672"/>
                </a:lnTo>
                <a:lnTo>
                  <a:pt x="206878" y="137494"/>
                </a:lnTo>
                <a:lnTo>
                  <a:pt x="203302" y="145508"/>
                </a:lnTo>
                <a:lnTo>
                  <a:pt x="185221" y="227079"/>
                </a:lnTo>
                <a:lnTo>
                  <a:pt x="230546" y="227079"/>
                </a:lnTo>
                <a:lnTo>
                  <a:pt x="246520" y="155209"/>
                </a:lnTo>
                <a:lnTo>
                  <a:pt x="246692" y="146424"/>
                </a:lnTo>
                <a:lnTo>
                  <a:pt x="243598" y="138506"/>
                </a:lnTo>
                <a:lnTo>
                  <a:pt x="237776" y="132326"/>
                </a:lnTo>
                <a:lnTo>
                  <a:pt x="229762" y="128752"/>
                </a:lnTo>
                <a:lnTo>
                  <a:pt x="220976" y="128578"/>
                </a:lnTo>
                <a:close/>
              </a:path>
              <a:path w="247014" h="357505">
                <a:moveTo>
                  <a:pt x="68355" y="26456"/>
                </a:moveTo>
                <a:lnTo>
                  <a:pt x="60603" y="28006"/>
                </a:lnTo>
                <a:lnTo>
                  <a:pt x="54298" y="32242"/>
                </a:lnTo>
                <a:lnTo>
                  <a:pt x="50060" y="38545"/>
                </a:lnTo>
                <a:lnTo>
                  <a:pt x="48510" y="46295"/>
                </a:lnTo>
                <a:lnTo>
                  <a:pt x="48510" y="178579"/>
                </a:lnTo>
                <a:lnTo>
                  <a:pt x="46305" y="180783"/>
                </a:lnTo>
                <a:lnTo>
                  <a:pt x="90405" y="180783"/>
                </a:lnTo>
                <a:lnTo>
                  <a:pt x="88200" y="178579"/>
                </a:lnTo>
                <a:lnTo>
                  <a:pt x="88200" y="46295"/>
                </a:lnTo>
                <a:lnTo>
                  <a:pt x="86650" y="38545"/>
                </a:lnTo>
                <a:lnTo>
                  <a:pt x="82412" y="32242"/>
                </a:lnTo>
                <a:lnTo>
                  <a:pt x="76107" y="28006"/>
                </a:lnTo>
                <a:lnTo>
                  <a:pt x="68355" y="26456"/>
                </a:lnTo>
                <a:close/>
              </a:path>
              <a:path w="247014" h="357505">
                <a:moveTo>
                  <a:pt x="116865" y="0"/>
                </a:moveTo>
                <a:lnTo>
                  <a:pt x="109113" y="1543"/>
                </a:lnTo>
                <a:lnTo>
                  <a:pt x="102808" y="5732"/>
                </a:lnTo>
                <a:lnTo>
                  <a:pt x="98570" y="11905"/>
                </a:lnTo>
                <a:lnTo>
                  <a:pt x="97020" y="19401"/>
                </a:lnTo>
                <a:lnTo>
                  <a:pt x="97020" y="178579"/>
                </a:lnTo>
                <a:lnTo>
                  <a:pt x="94815" y="180783"/>
                </a:lnTo>
                <a:lnTo>
                  <a:pt x="138915" y="180783"/>
                </a:lnTo>
                <a:lnTo>
                  <a:pt x="136710" y="178579"/>
                </a:lnTo>
                <a:lnTo>
                  <a:pt x="136710" y="19401"/>
                </a:lnTo>
                <a:lnTo>
                  <a:pt x="135160" y="11905"/>
                </a:lnTo>
                <a:lnTo>
                  <a:pt x="130922" y="5732"/>
                </a:lnTo>
                <a:lnTo>
                  <a:pt x="124617" y="1543"/>
                </a:lnTo>
                <a:lnTo>
                  <a:pt x="116865" y="0"/>
                </a:lnTo>
                <a:close/>
              </a:path>
              <a:path w="247014" h="357505">
                <a:moveTo>
                  <a:pt x="165375" y="26456"/>
                </a:moveTo>
                <a:lnTo>
                  <a:pt x="157623" y="28006"/>
                </a:lnTo>
                <a:lnTo>
                  <a:pt x="151318" y="32242"/>
                </a:lnTo>
                <a:lnTo>
                  <a:pt x="147081" y="38545"/>
                </a:lnTo>
                <a:lnTo>
                  <a:pt x="145530" y="46295"/>
                </a:lnTo>
                <a:lnTo>
                  <a:pt x="145530" y="178579"/>
                </a:lnTo>
                <a:lnTo>
                  <a:pt x="143325" y="180783"/>
                </a:lnTo>
                <a:lnTo>
                  <a:pt x="185221" y="180783"/>
                </a:lnTo>
                <a:lnTo>
                  <a:pt x="185221" y="46295"/>
                </a:lnTo>
                <a:lnTo>
                  <a:pt x="183670" y="38545"/>
                </a:lnTo>
                <a:lnTo>
                  <a:pt x="179432" y="32242"/>
                </a:lnTo>
                <a:lnTo>
                  <a:pt x="173127" y="28006"/>
                </a:lnTo>
                <a:lnTo>
                  <a:pt x="165375" y="26456"/>
                </a:lnTo>
                <a:close/>
              </a:path>
            </a:pathLst>
          </a:custGeom>
          <a:solidFill>
            <a:srgbClr val="33999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80" y="4408932"/>
              <a:ext cx="1190244" cy="477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1189355"/>
              <a:ext cx="2032381" cy="563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39" y="1646250"/>
              <a:ext cx="3538728" cy="4925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" y="2054682"/>
              <a:ext cx="2893314" cy="3538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" y="2329560"/>
              <a:ext cx="315468" cy="35356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752" y="2329560"/>
              <a:ext cx="213360" cy="3535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431" y="2329560"/>
              <a:ext cx="2727325" cy="353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7440" y="113664"/>
            <a:ext cx="6666230" cy="789940"/>
            <a:chOff x="707440" y="113664"/>
            <a:chExt cx="6666230" cy="7899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440" y="113664"/>
              <a:ext cx="2832735" cy="423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440" y="479120"/>
              <a:ext cx="6665849" cy="423976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87426" y="1380489"/>
            <a:ext cx="3269615" cy="866140"/>
            <a:chOff x="487426" y="1380489"/>
            <a:chExt cx="3269615" cy="866140"/>
          </a:xfrm>
        </p:grpSpPr>
        <p:sp>
          <p:nvSpPr>
            <p:cNvPr id="6" name="object 6" descr=""/>
            <p:cNvSpPr/>
            <p:nvPr/>
          </p:nvSpPr>
          <p:spPr>
            <a:xfrm>
              <a:off x="493776" y="1386839"/>
              <a:ext cx="3256915" cy="853440"/>
            </a:xfrm>
            <a:custGeom>
              <a:avLst/>
              <a:gdLst/>
              <a:ahLst/>
              <a:cxnLst/>
              <a:rect l="l" t="t" r="r" b="b"/>
              <a:pathLst>
                <a:path w="3256915" h="853439">
                  <a:moveTo>
                    <a:pt x="3256788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3256788" y="853440"/>
                  </a:lnTo>
                  <a:lnTo>
                    <a:pt x="3256788" y="0"/>
                  </a:lnTo>
                  <a:close/>
                </a:path>
              </a:pathLst>
            </a:custGeom>
            <a:solidFill>
              <a:srgbClr val="D1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93776" y="1386839"/>
              <a:ext cx="3256915" cy="853440"/>
            </a:xfrm>
            <a:custGeom>
              <a:avLst/>
              <a:gdLst/>
              <a:ahLst/>
              <a:cxnLst/>
              <a:rect l="l" t="t" r="r" b="b"/>
              <a:pathLst>
                <a:path w="3256915" h="853439">
                  <a:moveTo>
                    <a:pt x="0" y="853440"/>
                  </a:moveTo>
                  <a:lnTo>
                    <a:pt x="3256788" y="853440"/>
                  </a:lnTo>
                  <a:lnTo>
                    <a:pt x="3256788" y="0"/>
                  </a:lnTo>
                  <a:lnTo>
                    <a:pt x="0" y="0"/>
                  </a:lnTo>
                  <a:lnTo>
                    <a:pt x="0" y="853440"/>
                  </a:lnTo>
                  <a:close/>
                </a:path>
              </a:pathLst>
            </a:custGeom>
            <a:ln w="12700">
              <a:solidFill>
                <a:srgbClr val="00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825" y="2405126"/>
            <a:ext cx="1815084" cy="211836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556259" y="2871851"/>
            <a:ext cx="3401695" cy="506095"/>
            <a:chOff x="556259" y="2871851"/>
            <a:chExt cx="3401695" cy="50609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59" y="2871851"/>
              <a:ext cx="3071367" cy="18592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59" y="3031871"/>
              <a:ext cx="422452" cy="1859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307" y="3031871"/>
              <a:ext cx="526630" cy="1859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4271" y="3031871"/>
              <a:ext cx="112775" cy="185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659" y="3031871"/>
              <a:ext cx="367588" cy="1859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6984" y="3031871"/>
              <a:ext cx="1200264" cy="1859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7189" y="3031871"/>
              <a:ext cx="1040384" cy="1859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6259" y="3191891"/>
              <a:ext cx="597750" cy="18592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81177" y="1166622"/>
            <a:ext cx="3683635" cy="3350260"/>
          </a:xfrm>
          <a:prstGeom prst="rect">
            <a:avLst/>
          </a:prstGeom>
          <a:ln w="19050">
            <a:solidFill>
              <a:srgbClr val="00666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05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dirty="0" sz="105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05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</a:pPr>
            <a:r>
              <a:rPr dirty="0" sz="105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56259" y="3480180"/>
            <a:ext cx="3224530" cy="506095"/>
            <a:chOff x="556259" y="3480180"/>
            <a:chExt cx="3224530" cy="506095"/>
          </a:xfrm>
        </p:grpSpPr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6259" y="3480180"/>
              <a:ext cx="2139950" cy="1859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6774" y="3480180"/>
              <a:ext cx="112775" cy="18592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93161" y="3480180"/>
              <a:ext cx="1087526" cy="1859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259" y="3640200"/>
              <a:ext cx="1736394" cy="1859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32659" y="3640200"/>
              <a:ext cx="1000074" cy="1859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6259" y="3800246"/>
              <a:ext cx="164592" cy="18592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555" y="3800246"/>
              <a:ext cx="398678" cy="18592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0787" y="3800246"/>
              <a:ext cx="455168" cy="185928"/>
            </a:xfrm>
            <a:prstGeom prst="rect">
              <a:avLst/>
            </a:prstGeom>
          </p:spPr>
        </p:pic>
      </p:grpSp>
      <p:sp>
        <p:nvSpPr>
          <p:cNvPr id="28" name="object 28" descr=""/>
          <p:cNvSpPr/>
          <p:nvPr/>
        </p:nvSpPr>
        <p:spPr>
          <a:xfrm>
            <a:off x="4035552" y="2624327"/>
            <a:ext cx="405765" cy="463550"/>
          </a:xfrm>
          <a:custGeom>
            <a:avLst/>
            <a:gdLst/>
            <a:ahLst/>
            <a:cxnLst/>
            <a:rect l="l" t="t" r="r" b="b"/>
            <a:pathLst>
              <a:path w="405764" h="463550">
                <a:moveTo>
                  <a:pt x="202692" y="0"/>
                </a:moveTo>
                <a:lnTo>
                  <a:pt x="202692" y="115824"/>
                </a:lnTo>
                <a:lnTo>
                  <a:pt x="0" y="115824"/>
                </a:lnTo>
                <a:lnTo>
                  <a:pt x="0" y="347472"/>
                </a:lnTo>
                <a:lnTo>
                  <a:pt x="202692" y="347472"/>
                </a:lnTo>
                <a:lnTo>
                  <a:pt x="202692" y="463296"/>
                </a:lnTo>
                <a:lnTo>
                  <a:pt x="405384" y="231648"/>
                </a:lnTo>
                <a:lnTo>
                  <a:pt x="202692" y="0"/>
                </a:lnTo>
                <a:close/>
              </a:path>
            </a:pathLst>
          </a:custGeom>
          <a:solidFill>
            <a:srgbClr val="47A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4511040" y="1165860"/>
            <a:ext cx="4421505" cy="3337560"/>
            <a:chOff x="4511040" y="1165860"/>
            <a:chExt cx="4421505" cy="3337560"/>
          </a:xfrm>
        </p:grpSpPr>
        <p:sp>
          <p:nvSpPr>
            <p:cNvPr id="30" name="object 30" descr=""/>
            <p:cNvSpPr/>
            <p:nvPr/>
          </p:nvSpPr>
          <p:spPr>
            <a:xfrm>
              <a:off x="4511040" y="1165860"/>
              <a:ext cx="4421505" cy="3337560"/>
            </a:xfrm>
            <a:custGeom>
              <a:avLst/>
              <a:gdLst/>
              <a:ahLst/>
              <a:cxnLst/>
              <a:rect l="l" t="t" r="r" b="b"/>
              <a:pathLst>
                <a:path w="4421505" h="3337560">
                  <a:moveTo>
                    <a:pt x="4421123" y="0"/>
                  </a:moveTo>
                  <a:lnTo>
                    <a:pt x="0" y="0"/>
                  </a:lnTo>
                  <a:lnTo>
                    <a:pt x="0" y="3337560"/>
                  </a:lnTo>
                  <a:lnTo>
                    <a:pt x="4421123" y="3337560"/>
                  </a:lnTo>
                  <a:lnTo>
                    <a:pt x="4421123" y="0"/>
                  </a:lnTo>
                  <a:close/>
                </a:path>
              </a:pathLst>
            </a:custGeom>
            <a:solidFill>
              <a:srgbClr val="3399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94450" y="1177493"/>
              <a:ext cx="709929" cy="19537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07001" y="1459992"/>
              <a:ext cx="975144" cy="19507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84953" y="1706880"/>
              <a:ext cx="511390" cy="17526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45582" y="1706880"/>
              <a:ext cx="1395730" cy="17526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80606" y="1706880"/>
              <a:ext cx="1865490" cy="17526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84953" y="1859280"/>
              <a:ext cx="413194" cy="17526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21170" y="2087880"/>
              <a:ext cx="269748" cy="17526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84953" y="2316175"/>
              <a:ext cx="519493" cy="17556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7106" y="2316175"/>
              <a:ext cx="1191933" cy="17556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79438" y="2316175"/>
              <a:ext cx="2052320" cy="17556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07001" y="2580386"/>
              <a:ext cx="912761" cy="19507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84953" y="2827274"/>
              <a:ext cx="748791" cy="17526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92470" y="2827274"/>
              <a:ext cx="255270" cy="17526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96686" y="2827274"/>
              <a:ext cx="106679" cy="1752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50026" y="2827274"/>
              <a:ext cx="1114348" cy="1752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13778" y="2827274"/>
              <a:ext cx="1598929" cy="1752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84953" y="2979674"/>
              <a:ext cx="1359153" cy="1752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84953" y="3208274"/>
              <a:ext cx="1976627" cy="17526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04050" y="3208274"/>
              <a:ext cx="929843" cy="17526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62316" y="3208274"/>
              <a:ext cx="868070" cy="17526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07001" y="3472307"/>
              <a:ext cx="1009688" cy="19507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84953" y="3719169"/>
              <a:ext cx="1773047" cy="17525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04406" y="3719169"/>
              <a:ext cx="1910588" cy="17525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084953" y="3871569"/>
              <a:ext cx="730186" cy="17525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54370" y="3871569"/>
              <a:ext cx="731520" cy="17525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12738" y="3871569"/>
              <a:ext cx="1670202" cy="175259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4511040" y="1165860"/>
            <a:ext cx="4421505" cy="3337560"/>
          </a:xfrm>
          <a:prstGeom prst="rect">
            <a:avLst/>
          </a:prstGeom>
          <a:ln w="12700">
            <a:solidFill>
              <a:srgbClr val="398582"/>
            </a:solidFill>
          </a:ln>
        </p:spPr>
        <p:txBody>
          <a:bodyPr wrap="square" lIns="0" tIns="1003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endParaRPr sz="1300">
              <a:latin typeface="Times New Roman"/>
              <a:cs typeface="Times New Roman"/>
            </a:endParaRPr>
          </a:p>
          <a:p>
            <a:pPr marL="34290">
              <a:lnSpc>
                <a:spcPct val="100000"/>
              </a:lnSpc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12115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Courier New"/>
              <a:cs typeface="Courier New"/>
            </a:endParaRPr>
          </a:p>
          <a:p>
            <a:pPr marL="412115">
              <a:lnSpc>
                <a:spcPct val="100000"/>
              </a:lnSpc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 marL="34290">
              <a:lnSpc>
                <a:spcPct val="100000"/>
              </a:lnSpc>
              <a:spcBef>
                <a:spcPts val="660"/>
              </a:spcBef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03225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Courier New"/>
              <a:cs typeface="Courier New"/>
            </a:endParaRPr>
          </a:p>
          <a:p>
            <a:pPr marL="412115">
              <a:lnSpc>
                <a:spcPct val="100000"/>
              </a:lnSpc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 marL="34290">
              <a:lnSpc>
                <a:spcPct val="100000"/>
              </a:lnSpc>
              <a:spcBef>
                <a:spcPts val="660"/>
              </a:spcBef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03225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200">
              <a:latin typeface="Courier New"/>
              <a:cs typeface="Courier New"/>
            </a:endParaRPr>
          </a:p>
          <a:p>
            <a:pPr marL="403225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5084953" y="4100169"/>
            <a:ext cx="3689350" cy="327660"/>
            <a:chOff x="5084953" y="4100169"/>
            <a:chExt cx="3689350" cy="327660"/>
          </a:xfrm>
        </p:grpSpPr>
        <p:pic>
          <p:nvPicPr>
            <p:cNvPr id="59" name="object 5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84953" y="4100169"/>
              <a:ext cx="821563" cy="17525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54954" y="4100169"/>
              <a:ext cx="106679" cy="17525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08294" y="4100169"/>
              <a:ext cx="2865881" cy="17525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84953" y="4252569"/>
              <a:ext cx="675855" cy="17526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20842" y="4252569"/>
              <a:ext cx="294639" cy="17526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75350" y="4252569"/>
              <a:ext cx="929843" cy="17526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47078" y="4252569"/>
              <a:ext cx="921054" cy="17526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702296" y="4252569"/>
              <a:ext cx="142240" cy="175260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3432683" y="4823155"/>
            <a:ext cx="5606415" cy="295910"/>
            <a:chOff x="3432683" y="4823155"/>
            <a:chExt cx="5606415" cy="295910"/>
          </a:xfrm>
        </p:grpSpPr>
        <p:pic>
          <p:nvPicPr>
            <p:cNvPr id="68" name="object 6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01133" y="4823155"/>
              <a:ext cx="4026408" cy="15849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432683" y="4960315"/>
              <a:ext cx="5606033" cy="158496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8587740" y="5099148"/>
              <a:ext cx="393700" cy="6350"/>
            </a:xfrm>
            <a:custGeom>
              <a:avLst/>
              <a:gdLst/>
              <a:ahLst/>
              <a:cxnLst/>
              <a:rect l="l" t="t" r="r" b="b"/>
              <a:pathLst>
                <a:path w="393700" h="6350">
                  <a:moveTo>
                    <a:pt x="39319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93192" y="609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982455" y="4960315"/>
              <a:ext cx="42672" cy="158496"/>
            </a:xfrm>
            <a:prstGeom prst="rect">
              <a:avLst/>
            </a:prstGeom>
          </p:spPr>
        </p:pic>
      </p:grpSp>
      <p:pic>
        <p:nvPicPr>
          <p:cNvPr id="72" name="object 72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73023" y="1432560"/>
            <a:ext cx="941832" cy="749807"/>
          </a:xfrm>
          <a:prstGeom prst="rect">
            <a:avLst/>
          </a:prstGeom>
        </p:spPr>
      </p:pic>
      <p:grpSp>
        <p:nvGrpSpPr>
          <p:cNvPr id="73" name="object 73" descr=""/>
          <p:cNvGrpSpPr/>
          <p:nvPr/>
        </p:nvGrpSpPr>
        <p:grpSpPr>
          <a:xfrm>
            <a:off x="1628267" y="1405382"/>
            <a:ext cx="1915795" cy="785495"/>
            <a:chOff x="1628267" y="1405382"/>
            <a:chExt cx="1915795" cy="785495"/>
          </a:xfrm>
        </p:grpSpPr>
        <p:pic>
          <p:nvPicPr>
            <p:cNvPr id="74" name="object 7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28267" y="1405382"/>
              <a:ext cx="714590" cy="17526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271395" y="1405382"/>
              <a:ext cx="653795" cy="17526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28267" y="1558163"/>
              <a:ext cx="648766" cy="175260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18055" y="1558163"/>
              <a:ext cx="655319" cy="175260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07843" y="1558163"/>
              <a:ext cx="318516" cy="17526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28267" y="1710563"/>
              <a:ext cx="1148588" cy="175260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716403" y="1710563"/>
              <a:ext cx="354330" cy="17526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28267" y="1862963"/>
              <a:ext cx="1223010" cy="175260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28267" y="2015363"/>
              <a:ext cx="1486916" cy="17526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53461" y="2015363"/>
              <a:ext cx="490118" cy="175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7440" y="113664"/>
            <a:ext cx="7533005" cy="789940"/>
            <a:chOff x="707440" y="113664"/>
            <a:chExt cx="7533005" cy="7899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440" y="113664"/>
              <a:ext cx="2832735" cy="423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440" y="479120"/>
              <a:ext cx="7532624" cy="423976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87426" y="1374394"/>
            <a:ext cx="3269615" cy="866140"/>
            <a:chOff x="487426" y="1374394"/>
            <a:chExt cx="3269615" cy="866140"/>
          </a:xfrm>
        </p:grpSpPr>
        <p:sp>
          <p:nvSpPr>
            <p:cNvPr id="6" name="object 6" descr=""/>
            <p:cNvSpPr/>
            <p:nvPr/>
          </p:nvSpPr>
          <p:spPr>
            <a:xfrm>
              <a:off x="493776" y="1380744"/>
              <a:ext cx="3256915" cy="853440"/>
            </a:xfrm>
            <a:custGeom>
              <a:avLst/>
              <a:gdLst/>
              <a:ahLst/>
              <a:cxnLst/>
              <a:rect l="l" t="t" r="r" b="b"/>
              <a:pathLst>
                <a:path w="3256915" h="853439">
                  <a:moveTo>
                    <a:pt x="3256788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3256788" y="853440"/>
                  </a:lnTo>
                  <a:lnTo>
                    <a:pt x="3256788" y="0"/>
                  </a:lnTo>
                  <a:close/>
                </a:path>
              </a:pathLst>
            </a:custGeom>
            <a:solidFill>
              <a:srgbClr val="D1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93776" y="1380744"/>
              <a:ext cx="3256915" cy="853440"/>
            </a:xfrm>
            <a:custGeom>
              <a:avLst/>
              <a:gdLst/>
              <a:ahLst/>
              <a:cxnLst/>
              <a:rect l="l" t="t" r="r" b="b"/>
              <a:pathLst>
                <a:path w="3256915" h="853439">
                  <a:moveTo>
                    <a:pt x="0" y="853440"/>
                  </a:moveTo>
                  <a:lnTo>
                    <a:pt x="3256788" y="853440"/>
                  </a:lnTo>
                  <a:lnTo>
                    <a:pt x="3256788" y="0"/>
                  </a:lnTo>
                  <a:lnTo>
                    <a:pt x="0" y="0"/>
                  </a:lnTo>
                  <a:lnTo>
                    <a:pt x="0" y="853440"/>
                  </a:lnTo>
                  <a:close/>
                </a:path>
              </a:pathLst>
            </a:custGeom>
            <a:ln w="12700">
              <a:solidFill>
                <a:srgbClr val="00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5940" y="1410665"/>
              <a:ext cx="663587" cy="175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6583" y="1410665"/>
              <a:ext cx="1013980" cy="1755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940" y="1563624"/>
              <a:ext cx="593217" cy="1752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3243" y="1563624"/>
              <a:ext cx="1025017" cy="1752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1237" y="1563624"/>
              <a:ext cx="316229" cy="1752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5940" y="1716024"/>
              <a:ext cx="1148588" cy="1752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4076" y="1716024"/>
              <a:ext cx="348995" cy="1752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940" y="1868424"/>
              <a:ext cx="1101089" cy="1752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2259" y="1868424"/>
              <a:ext cx="131063" cy="17525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940" y="2020824"/>
              <a:ext cx="1523746" cy="1752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6186" y="2020824"/>
              <a:ext cx="470001" cy="175260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9859" y="2472182"/>
            <a:ext cx="2356231" cy="211836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556259" y="2873375"/>
            <a:ext cx="2753360" cy="327660"/>
            <a:chOff x="556259" y="2873375"/>
            <a:chExt cx="2753360" cy="327660"/>
          </a:xfrm>
        </p:grpSpPr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6259" y="2873375"/>
              <a:ext cx="1966722" cy="1752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61514" y="2873375"/>
              <a:ext cx="106680" cy="1752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4854" y="2873375"/>
              <a:ext cx="347471" cy="1752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04414" y="2873375"/>
              <a:ext cx="505091" cy="17526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6259" y="3025775"/>
              <a:ext cx="988364" cy="17526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82851" y="3025775"/>
              <a:ext cx="534923" cy="17526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58340" y="3025775"/>
              <a:ext cx="637082" cy="175260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281177" y="1166622"/>
            <a:ext cx="3683635" cy="3270885"/>
          </a:xfrm>
          <a:prstGeom prst="rect">
            <a:avLst/>
          </a:prstGeom>
          <a:ln w="19050">
            <a:solidFill>
              <a:srgbClr val="00666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0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dirty="0" sz="100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00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</a:pPr>
            <a:r>
              <a:rPr dirty="0" sz="100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56259" y="3304362"/>
            <a:ext cx="3060700" cy="328295"/>
            <a:chOff x="556259" y="3304362"/>
            <a:chExt cx="3060700" cy="328295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6259" y="3304362"/>
              <a:ext cx="361950" cy="17556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5819" y="3304362"/>
              <a:ext cx="1066584" cy="17556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59279" y="3304362"/>
              <a:ext cx="431939" cy="17556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37231" y="3304362"/>
              <a:ext cx="1031786" cy="17556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8274" y="3304362"/>
              <a:ext cx="106679" cy="17556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61614" y="3304362"/>
              <a:ext cx="354787" cy="1755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6259" y="3457321"/>
              <a:ext cx="890828" cy="17526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91412" y="3457321"/>
              <a:ext cx="342900" cy="17526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65731" y="3457321"/>
              <a:ext cx="1692910" cy="175260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4511040" y="1165860"/>
            <a:ext cx="4421505" cy="3270885"/>
            <a:chOff x="4511040" y="1165860"/>
            <a:chExt cx="4421505" cy="3270885"/>
          </a:xfrm>
        </p:grpSpPr>
        <p:sp>
          <p:nvSpPr>
            <p:cNvPr id="40" name="object 40" descr=""/>
            <p:cNvSpPr/>
            <p:nvPr/>
          </p:nvSpPr>
          <p:spPr>
            <a:xfrm>
              <a:off x="4511040" y="1165860"/>
              <a:ext cx="4421505" cy="3270885"/>
            </a:xfrm>
            <a:custGeom>
              <a:avLst/>
              <a:gdLst/>
              <a:ahLst/>
              <a:cxnLst/>
              <a:rect l="l" t="t" r="r" b="b"/>
              <a:pathLst>
                <a:path w="4421505" h="3270885">
                  <a:moveTo>
                    <a:pt x="4421123" y="0"/>
                  </a:moveTo>
                  <a:lnTo>
                    <a:pt x="0" y="0"/>
                  </a:lnTo>
                  <a:lnTo>
                    <a:pt x="0" y="3270504"/>
                  </a:lnTo>
                  <a:lnTo>
                    <a:pt x="4421123" y="3270504"/>
                  </a:lnTo>
                  <a:lnTo>
                    <a:pt x="4421123" y="0"/>
                  </a:lnTo>
                  <a:close/>
                </a:path>
              </a:pathLst>
            </a:custGeom>
            <a:solidFill>
              <a:srgbClr val="3399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62954" y="1228979"/>
              <a:ext cx="777621" cy="21183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41748" y="1527378"/>
              <a:ext cx="974813" cy="195376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64836" y="1774825"/>
              <a:ext cx="2323680" cy="17526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4326" y="1774825"/>
              <a:ext cx="1154087" cy="1752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64836" y="1927225"/>
              <a:ext cx="655447" cy="1752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69864" y="1927225"/>
              <a:ext cx="2642235" cy="1752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50630" y="1927225"/>
              <a:ext cx="86868" cy="1752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41748" y="2190877"/>
              <a:ext cx="946099" cy="19507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64836" y="2437765"/>
              <a:ext cx="748449" cy="17526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71972" y="2437765"/>
              <a:ext cx="255270" cy="17526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76188" y="2437765"/>
              <a:ext cx="106679" cy="17526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29528" y="2437765"/>
              <a:ext cx="343280" cy="1752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434582" y="2437765"/>
              <a:ext cx="809548" cy="17526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93534" y="2437765"/>
              <a:ext cx="1599056" cy="17526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64836" y="2589860"/>
              <a:ext cx="1359154" cy="17556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64836" y="2819145"/>
              <a:ext cx="1977136" cy="17526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083806" y="2819145"/>
              <a:ext cx="819632" cy="17526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835138" y="2819145"/>
              <a:ext cx="868400" cy="17526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41748" y="3082798"/>
              <a:ext cx="1009357" cy="19507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64836" y="3329686"/>
              <a:ext cx="1121346" cy="17526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30112" y="3329686"/>
              <a:ext cx="1208925" cy="17526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84034" y="3329686"/>
              <a:ext cx="1442720" cy="17526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64836" y="3482086"/>
              <a:ext cx="729856" cy="17525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33872" y="3482086"/>
              <a:ext cx="731862" cy="17525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92494" y="3482086"/>
              <a:ext cx="1608924" cy="175259"/>
            </a:xfrm>
            <a:prstGeom prst="rect">
              <a:avLst/>
            </a:prstGeom>
          </p:spPr>
        </p:pic>
      </p:grpSp>
      <p:sp>
        <p:nvSpPr>
          <p:cNvPr id="66" name="object 66" descr=""/>
          <p:cNvSpPr/>
          <p:nvPr/>
        </p:nvSpPr>
        <p:spPr>
          <a:xfrm>
            <a:off x="4035552" y="2624327"/>
            <a:ext cx="405765" cy="463550"/>
          </a:xfrm>
          <a:custGeom>
            <a:avLst/>
            <a:gdLst/>
            <a:ahLst/>
            <a:cxnLst/>
            <a:rect l="l" t="t" r="r" b="b"/>
            <a:pathLst>
              <a:path w="405764" h="463550">
                <a:moveTo>
                  <a:pt x="202692" y="0"/>
                </a:moveTo>
                <a:lnTo>
                  <a:pt x="202692" y="115824"/>
                </a:lnTo>
                <a:lnTo>
                  <a:pt x="0" y="115824"/>
                </a:lnTo>
                <a:lnTo>
                  <a:pt x="0" y="347472"/>
                </a:lnTo>
                <a:lnTo>
                  <a:pt x="202692" y="347472"/>
                </a:lnTo>
                <a:lnTo>
                  <a:pt x="202692" y="463296"/>
                </a:lnTo>
                <a:lnTo>
                  <a:pt x="405384" y="231648"/>
                </a:lnTo>
                <a:lnTo>
                  <a:pt x="202692" y="0"/>
                </a:lnTo>
                <a:close/>
              </a:path>
            </a:pathLst>
          </a:custGeom>
          <a:solidFill>
            <a:srgbClr val="47A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4511040" y="1165860"/>
            <a:ext cx="4421505" cy="3270885"/>
          </a:xfrm>
          <a:prstGeom prst="rect">
            <a:avLst/>
          </a:prstGeom>
          <a:ln w="12700">
            <a:solidFill>
              <a:srgbClr val="398582"/>
            </a:solidFill>
          </a:ln>
        </p:spPr>
        <p:txBody>
          <a:bodyPr wrap="square" lIns="0" tIns="1682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25"/>
              </a:spcBef>
            </a:pPr>
            <a:endParaRPr sz="13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38784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200">
              <a:latin typeface="Courier New"/>
              <a:cs typeface="Courier New"/>
            </a:endParaRPr>
          </a:p>
          <a:p>
            <a:pPr marL="114300">
              <a:lnSpc>
                <a:spcPct val="100000"/>
              </a:lnSpc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38784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 marL="114300">
              <a:lnSpc>
                <a:spcPct val="100000"/>
              </a:lnSpc>
              <a:spcBef>
                <a:spcPts val="655"/>
              </a:spcBef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38784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5164835" y="3710330"/>
            <a:ext cx="3567429" cy="328295"/>
            <a:chOff x="5164835" y="3710330"/>
            <a:chExt cx="3567429" cy="328295"/>
          </a:xfrm>
        </p:grpSpPr>
        <p:pic>
          <p:nvPicPr>
            <p:cNvPr id="69" name="object 6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64835" y="3710330"/>
              <a:ext cx="511390" cy="175564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625083" y="3710330"/>
              <a:ext cx="149351" cy="17556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731763" y="3710330"/>
              <a:ext cx="593445" cy="17556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271513" y="3710330"/>
              <a:ext cx="2460193" cy="17556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164835" y="3863340"/>
              <a:ext cx="1965198" cy="17525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068565" y="3863340"/>
              <a:ext cx="919086" cy="175259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22005" y="3863340"/>
              <a:ext cx="142240" cy="175259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3432683" y="4823155"/>
            <a:ext cx="5606415" cy="295910"/>
            <a:chOff x="3432683" y="4823155"/>
            <a:chExt cx="5606415" cy="295910"/>
          </a:xfrm>
        </p:grpSpPr>
        <p:pic>
          <p:nvPicPr>
            <p:cNvPr id="77" name="object 7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01133" y="4823155"/>
              <a:ext cx="4026408" cy="158496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32683" y="4960315"/>
              <a:ext cx="5605945" cy="158496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8587994" y="5099148"/>
              <a:ext cx="393700" cy="6350"/>
            </a:xfrm>
            <a:custGeom>
              <a:avLst/>
              <a:gdLst/>
              <a:ahLst/>
              <a:cxnLst/>
              <a:rect l="l" t="t" r="r" b="b"/>
              <a:pathLst>
                <a:path w="393700" h="6350">
                  <a:moveTo>
                    <a:pt x="39319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93192" y="609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982455" y="4960315"/>
              <a:ext cx="42672" cy="158496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01040" y="1414272"/>
            <a:ext cx="966216" cy="7879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28472" y="135636"/>
            <a:ext cx="6873240" cy="789940"/>
            <a:chOff x="728472" y="135636"/>
            <a:chExt cx="6873240" cy="7899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2" y="135636"/>
              <a:ext cx="2832354" cy="423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2" y="501091"/>
              <a:ext cx="3457702" cy="4239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5806" y="501091"/>
              <a:ext cx="252984" cy="4239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2298" y="501091"/>
              <a:ext cx="3439413" cy="423976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377697" y="1336294"/>
            <a:ext cx="3176905" cy="910590"/>
            <a:chOff x="377697" y="1336294"/>
            <a:chExt cx="3176905" cy="910590"/>
          </a:xfrm>
        </p:grpSpPr>
        <p:sp>
          <p:nvSpPr>
            <p:cNvPr id="8" name="object 8" descr=""/>
            <p:cNvSpPr/>
            <p:nvPr/>
          </p:nvSpPr>
          <p:spPr>
            <a:xfrm>
              <a:off x="384047" y="1342644"/>
              <a:ext cx="3164205" cy="897890"/>
            </a:xfrm>
            <a:custGeom>
              <a:avLst/>
              <a:gdLst/>
              <a:ahLst/>
              <a:cxnLst/>
              <a:rect l="l" t="t" r="r" b="b"/>
              <a:pathLst>
                <a:path w="3164204" h="897889">
                  <a:moveTo>
                    <a:pt x="3163824" y="0"/>
                  </a:moveTo>
                  <a:lnTo>
                    <a:pt x="0" y="0"/>
                  </a:lnTo>
                  <a:lnTo>
                    <a:pt x="0" y="897635"/>
                  </a:lnTo>
                  <a:lnTo>
                    <a:pt x="3163824" y="897635"/>
                  </a:lnTo>
                  <a:lnTo>
                    <a:pt x="3163824" y="0"/>
                  </a:lnTo>
                  <a:close/>
                </a:path>
              </a:pathLst>
            </a:custGeom>
            <a:solidFill>
              <a:srgbClr val="D1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4047" y="1342644"/>
              <a:ext cx="3164205" cy="897890"/>
            </a:xfrm>
            <a:custGeom>
              <a:avLst/>
              <a:gdLst/>
              <a:ahLst/>
              <a:cxnLst/>
              <a:rect l="l" t="t" r="r" b="b"/>
              <a:pathLst>
                <a:path w="3164204" h="897889">
                  <a:moveTo>
                    <a:pt x="0" y="897635"/>
                  </a:moveTo>
                  <a:lnTo>
                    <a:pt x="3163824" y="897635"/>
                  </a:lnTo>
                  <a:lnTo>
                    <a:pt x="3163824" y="0"/>
                  </a:lnTo>
                  <a:lnTo>
                    <a:pt x="0" y="0"/>
                  </a:lnTo>
                  <a:lnTo>
                    <a:pt x="0" y="897635"/>
                  </a:lnTo>
                  <a:close/>
                </a:path>
              </a:pathLst>
            </a:custGeom>
            <a:ln w="12700">
              <a:solidFill>
                <a:srgbClr val="00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28548" y="2321686"/>
            <a:ext cx="2308860" cy="212090"/>
            <a:chOff x="428548" y="2321686"/>
            <a:chExt cx="2308860" cy="21209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48" y="2321686"/>
              <a:ext cx="446278" cy="2118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072" y="2321686"/>
              <a:ext cx="1925955" cy="211836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502615" y="2678302"/>
            <a:ext cx="3213735" cy="480059"/>
            <a:chOff x="502615" y="2678302"/>
            <a:chExt cx="3213735" cy="480059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615" y="2678302"/>
              <a:ext cx="3004312" cy="1752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615" y="2830702"/>
              <a:ext cx="3213227" cy="1752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615" y="2982798"/>
              <a:ext cx="598805" cy="175564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502615" y="3288157"/>
            <a:ext cx="3196590" cy="480059"/>
            <a:chOff x="502615" y="3288157"/>
            <a:chExt cx="3196590" cy="480059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615" y="3288157"/>
              <a:ext cx="3196590" cy="1752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2615" y="3440557"/>
              <a:ext cx="3175381" cy="17525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615" y="3592957"/>
              <a:ext cx="2484120" cy="175259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50113" y="1079753"/>
            <a:ext cx="3676015" cy="3286125"/>
          </a:xfrm>
          <a:prstGeom prst="rect">
            <a:avLst/>
          </a:prstGeom>
          <a:ln w="19050">
            <a:solidFill>
              <a:srgbClr val="00666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00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</a:pPr>
            <a:r>
              <a:rPr dirty="0" sz="100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0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</a:pPr>
            <a:r>
              <a:rPr dirty="0" sz="100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0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</a:pPr>
            <a:r>
              <a:rPr dirty="0" sz="1000" spc="-50">
                <a:solidFill>
                  <a:srgbClr val="006666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02615" y="3897782"/>
            <a:ext cx="3072765" cy="327660"/>
            <a:chOff x="502615" y="3897782"/>
            <a:chExt cx="3072765" cy="327660"/>
          </a:xfrm>
        </p:grpSpPr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615" y="3897782"/>
              <a:ext cx="1966468" cy="1752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9443" y="3897782"/>
              <a:ext cx="106680" cy="17525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2783" y="3897782"/>
              <a:ext cx="1112037" cy="17525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2615" y="4050182"/>
              <a:ext cx="2352090" cy="175259"/>
            </a:xfrm>
            <a:prstGeom prst="rect">
              <a:avLst/>
            </a:prstGeom>
          </p:spPr>
        </p:pic>
      </p:grpSp>
      <p:sp>
        <p:nvSpPr>
          <p:cNvPr id="27" name="object 27" descr=""/>
          <p:cNvSpPr/>
          <p:nvPr/>
        </p:nvSpPr>
        <p:spPr>
          <a:xfrm>
            <a:off x="3922776" y="2439923"/>
            <a:ext cx="350520" cy="424180"/>
          </a:xfrm>
          <a:custGeom>
            <a:avLst/>
            <a:gdLst/>
            <a:ahLst/>
            <a:cxnLst/>
            <a:rect l="l" t="t" r="r" b="b"/>
            <a:pathLst>
              <a:path w="350520" h="424180">
                <a:moveTo>
                  <a:pt x="175260" y="0"/>
                </a:moveTo>
                <a:lnTo>
                  <a:pt x="175260" y="105918"/>
                </a:lnTo>
                <a:lnTo>
                  <a:pt x="0" y="105918"/>
                </a:lnTo>
                <a:lnTo>
                  <a:pt x="0" y="317753"/>
                </a:lnTo>
                <a:lnTo>
                  <a:pt x="175260" y="317753"/>
                </a:lnTo>
                <a:lnTo>
                  <a:pt x="175260" y="423671"/>
                </a:lnTo>
                <a:lnTo>
                  <a:pt x="350520" y="211836"/>
                </a:lnTo>
                <a:lnTo>
                  <a:pt x="175260" y="0"/>
                </a:lnTo>
                <a:close/>
              </a:path>
            </a:pathLst>
          </a:custGeom>
          <a:solidFill>
            <a:srgbClr val="47A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4372355" y="1078991"/>
            <a:ext cx="4619625" cy="3286125"/>
            <a:chOff x="4372355" y="1078991"/>
            <a:chExt cx="4619625" cy="3286125"/>
          </a:xfrm>
        </p:grpSpPr>
        <p:sp>
          <p:nvSpPr>
            <p:cNvPr id="29" name="object 29" descr=""/>
            <p:cNvSpPr/>
            <p:nvPr/>
          </p:nvSpPr>
          <p:spPr>
            <a:xfrm>
              <a:off x="4372355" y="1078991"/>
              <a:ext cx="4619625" cy="3286125"/>
            </a:xfrm>
            <a:custGeom>
              <a:avLst/>
              <a:gdLst/>
              <a:ahLst/>
              <a:cxnLst/>
              <a:rect l="l" t="t" r="r" b="b"/>
              <a:pathLst>
                <a:path w="4619625" h="3286125">
                  <a:moveTo>
                    <a:pt x="4619244" y="0"/>
                  </a:moveTo>
                  <a:lnTo>
                    <a:pt x="0" y="0"/>
                  </a:lnTo>
                  <a:lnTo>
                    <a:pt x="0" y="3285744"/>
                  </a:lnTo>
                  <a:lnTo>
                    <a:pt x="4619244" y="3285744"/>
                  </a:lnTo>
                  <a:lnTo>
                    <a:pt x="4619244" y="0"/>
                  </a:lnTo>
                  <a:close/>
                </a:path>
              </a:pathLst>
            </a:custGeom>
            <a:solidFill>
              <a:srgbClr val="3399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17869" y="1100581"/>
              <a:ext cx="777621" cy="21183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0170" y="1398981"/>
              <a:ext cx="974813" cy="19537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3258" y="1646554"/>
              <a:ext cx="663790" cy="17526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90666" y="1646554"/>
              <a:ext cx="3185794" cy="17526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93258" y="1798954"/>
              <a:ext cx="792264" cy="17526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3258" y="2027555"/>
              <a:ext cx="3041523" cy="17526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974965" y="2182367"/>
              <a:ext cx="546100" cy="6350"/>
            </a:xfrm>
            <a:custGeom>
              <a:avLst/>
              <a:gdLst/>
              <a:ahLst/>
              <a:cxnLst/>
              <a:rect l="l" t="t" r="r" b="b"/>
              <a:pathLst>
                <a:path w="546100" h="6350">
                  <a:moveTo>
                    <a:pt x="54559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5592" y="6096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B6DF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76361" y="2027555"/>
              <a:ext cx="650240" cy="17526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93258" y="2173858"/>
              <a:ext cx="1369314" cy="17526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992497" y="2328672"/>
              <a:ext cx="1297305" cy="6350"/>
            </a:xfrm>
            <a:custGeom>
              <a:avLst/>
              <a:gdLst/>
              <a:ahLst/>
              <a:cxnLst/>
              <a:rect l="l" t="t" r="r" b="b"/>
              <a:pathLst>
                <a:path w="1297304" h="6350">
                  <a:moveTo>
                    <a:pt x="129692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296924" y="6095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B6DF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28536" y="2173858"/>
              <a:ext cx="1066622" cy="17526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70170" y="2443302"/>
              <a:ext cx="912761" cy="19537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93258" y="2684652"/>
              <a:ext cx="1541271" cy="17526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70269" y="2684652"/>
              <a:ext cx="2160524" cy="17526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93258" y="2913252"/>
              <a:ext cx="407670" cy="1752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51398" y="2913252"/>
              <a:ext cx="1618233" cy="1752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12229" y="2913252"/>
              <a:ext cx="929843" cy="1752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70621" y="2913252"/>
              <a:ext cx="868070" cy="1752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70170" y="3183000"/>
              <a:ext cx="1009357" cy="19507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93258" y="3429888"/>
              <a:ext cx="1121664" cy="17526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58788" y="3429888"/>
              <a:ext cx="1208608" cy="17526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12457" y="3429888"/>
              <a:ext cx="1442720" cy="17526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93258" y="3581984"/>
              <a:ext cx="730186" cy="17556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62548" y="3581984"/>
              <a:ext cx="731520" cy="17556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20916" y="3581984"/>
              <a:ext cx="1609242" cy="175564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4372355" y="1078991"/>
            <a:ext cx="4619625" cy="3286125"/>
          </a:xfrm>
          <a:prstGeom prst="rect">
            <a:avLst/>
          </a:prstGeom>
          <a:ln w="12700">
            <a:solidFill>
              <a:srgbClr val="398582"/>
            </a:solidFill>
          </a:ln>
        </p:spPr>
        <p:txBody>
          <a:bodyPr wrap="square" lIns="0" tIns="12636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94"/>
              </a:spcBef>
            </a:pPr>
            <a:endParaRPr sz="13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5"/>
              </a:spcBef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05765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Courier New"/>
              <a:cs typeface="Courier New"/>
            </a:endParaRPr>
          </a:p>
          <a:p>
            <a:pPr marL="405765">
              <a:lnSpc>
                <a:spcPct val="100000"/>
              </a:lnSpc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200">
              <a:latin typeface="Courier New"/>
              <a:cs typeface="Courier New"/>
            </a:endParaRPr>
          </a:p>
          <a:p>
            <a:pPr marL="81280">
              <a:lnSpc>
                <a:spcPct val="100000"/>
              </a:lnSpc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05765" marR="4113529">
              <a:lnSpc>
                <a:spcPts val="1800"/>
              </a:lnSpc>
              <a:spcBef>
                <a:spcPts val="80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 o</a:t>
            </a:r>
            <a:endParaRPr sz="1200">
              <a:latin typeface="Courier New"/>
              <a:cs typeface="Courier New"/>
            </a:endParaRPr>
          </a:p>
          <a:p>
            <a:pPr marL="81280">
              <a:lnSpc>
                <a:spcPct val="100000"/>
              </a:lnSpc>
              <a:spcBef>
                <a:spcPts val="585"/>
              </a:spcBef>
            </a:pPr>
            <a:r>
              <a:rPr dirty="0" sz="1300" spc="-50">
                <a:solidFill>
                  <a:srgbClr val="99FF66"/>
                </a:solidFill>
                <a:latin typeface="Wingdings"/>
                <a:cs typeface="Wingdings"/>
              </a:rPr>
              <a:t></a:t>
            </a:r>
            <a:endParaRPr sz="1300">
              <a:latin typeface="Wingdings"/>
              <a:cs typeface="Wingdings"/>
            </a:endParaRPr>
          </a:p>
          <a:p>
            <a:pPr marL="405765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Courier New"/>
              <a:cs typeface="Courier New"/>
            </a:endParaRPr>
          </a:p>
          <a:p>
            <a:pPr marL="405765">
              <a:lnSpc>
                <a:spcPct val="100000"/>
              </a:lnSpc>
            </a:pPr>
            <a:r>
              <a:rPr dirty="0" sz="1200" spc="-50">
                <a:solidFill>
                  <a:srgbClr val="99FF66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4993259" y="3811219"/>
            <a:ext cx="3667125" cy="327660"/>
            <a:chOff x="4993259" y="3811219"/>
            <a:chExt cx="3667125" cy="327660"/>
          </a:xfrm>
        </p:grpSpPr>
        <p:pic>
          <p:nvPicPr>
            <p:cNvPr id="57" name="object 5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93259" y="3811219"/>
              <a:ext cx="511390" cy="17525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53507" y="3811219"/>
              <a:ext cx="149351" cy="17525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58663" y="3811219"/>
              <a:ext cx="637082" cy="17525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42609" y="3811219"/>
              <a:ext cx="2517178" cy="17525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93259" y="3963619"/>
              <a:ext cx="675513" cy="17525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29021" y="3963619"/>
              <a:ext cx="294639" cy="17525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83529" y="3963619"/>
              <a:ext cx="929843" cy="17525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55257" y="3963619"/>
              <a:ext cx="920724" cy="17525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10602" y="3963619"/>
              <a:ext cx="142240" cy="175259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3482975" y="4844491"/>
            <a:ext cx="5606415" cy="296545"/>
            <a:chOff x="3482975" y="4844491"/>
            <a:chExt cx="5606415" cy="296545"/>
          </a:xfrm>
        </p:grpSpPr>
        <p:pic>
          <p:nvPicPr>
            <p:cNvPr id="67" name="object 6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22469" y="4844491"/>
              <a:ext cx="4026407" cy="15880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82975" y="4981956"/>
              <a:ext cx="5606033" cy="158496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8638032" y="5120576"/>
              <a:ext cx="393700" cy="6350"/>
            </a:xfrm>
            <a:custGeom>
              <a:avLst/>
              <a:gdLst/>
              <a:ahLst/>
              <a:cxnLst/>
              <a:rect l="l" t="t" r="r" b="b"/>
              <a:pathLst>
                <a:path w="393700" h="6350">
                  <a:moveTo>
                    <a:pt x="39319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93192" y="609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032747" y="4981956"/>
              <a:ext cx="42672" cy="158496"/>
            </a:xfrm>
            <a:prstGeom prst="rect">
              <a:avLst/>
            </a:prstGeom>
          </p:spPr>
        </p:pic>
      </p:grpSp>
      <p:pic>
        <p:nvPicPr>
          <p:cNvPr id="71" name="object 71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31876" y="1400555"/>
            <a:ext cx="822960" cy="710184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1575561" y="1368552"/>
            <a:ext cx="1774825" cy="785495"/>
            <a:chOff x="1575561" y="1368552"/>
            <a:chExt cx="1774825" cy="785495"/>
          </a:xfrm>
        </p:grpSpPr>
        <p:pic>
          <p:nvPicPr>
            <p:cNvPr id="73" name="object 7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75561" y="1368552"/>
              <a:ext cx="689571" cy="17526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218943" y="1368552"/>
              <a:ext cx="837057" cy="17526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75561" y="1520952"/>
              <a:ext cx="649097" cy="17526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165603" y="1520952"/>
              <a:ext cx="569213" cy="175260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71572" y="1520952"/>
              <a:ext cx="320039" cy="175260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75561" y="1673047"/>
              <a:ext cx="1148905" cy="175564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663951" y="1673047"/>
              <a:ext cx="344805" cy="175564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75561" y="1826006"/>
              <a:ext cx="1101407" cy="17525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12136" y="1826006"/>
              <a:ext cx="237744" cy="17525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75561" y="1978406"/>
              <a:ext cx="1487170" cy="17526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000755" y="1978406"/>
              <a:ext cx="349504" cy="175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4360" y="1519929"/>
            <a:ext cx="515604" cy="5384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8474" y="1557956"/>
            <a:ext cx="574922" cy="49735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4538" y="1538181"/>
            <a:ext cx="574922" cy="52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9270" y="1516735"/>
            <a:ext cx="469976" cy="4654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622" y="1538181"/>
            <a:ext cx="574922" cy="52016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724204" y="176479"/>
            <a:ext cx="4561205" cy="775335"/>
            <a:chOff x="724204" y="176479"/>
            <a:chExt cx="4561205" cy="775335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204" y="176479"/>
              <a:ext cx="4488053" cy="42397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204" y="527557"/>
              <a:ext cx="3764788" cy="4236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2096" y="527557"/>
              <a:ext cx="252984" cy="4236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8588" y="527557"/>
              <a:ext cx="826769" cy="423672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37083" y="2325319"/>
            <a:ext cx="1258570" cy="1144270"/>
            <a:chOff x="437083" y="2325319"/>
            <a:chExt cx="1258570" cy="1144270"/>
          </a:xfrm>
        </p:grpSpPr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2980" y="2325319"/>
              <a:ext cx="149352" cy="2121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247" y="2525521"/>
              <a:ext cx="938098" cy="21183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047" y="2708401"/>
              <a:ext cx="1087805" cy="21183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039" y="2891281"/>
              <a:ext cx="1050467" cy="21183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0847" y="2891281"/>
              <a:ext cx="213359" cy="21183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7083" y="3074161"/>
              <a:ext cx="836853" cy="21183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97863" y="3074161"/>
              <a:ext cx="128015" cy="21183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1872" y="3074161"/>
              <a:ext cx="433692" cy="21183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292" y="3257118"/>
              <a:ext cx="485394" cy="212140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2128392" y="2325319"/>
            <a:ext cx="1419860" cy="777875"/>
            <a:chOff x="2128392" y="2325319"/>
            <a:chExt cx="1419860" cy="777875"/>
          </a:xfrm>
        </p:grpSpPr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39897" y="2325319"/>
              <a:ext cx="185927" cy="21214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86329" y="2525521"/>
              <a:ext cx="914399" cy="21183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28392" y="2708401"/>
              <a:ext cx="1419733" cy="21183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84221" y="2891281"/>
              <a:ext cx="1081570" cy="211836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3977385" y="2325319"/>
            <a:ext cx="1289685" cy="594995"/>
            <a:chOff x="3977385" y="2325319"/>
            <a:chExt cx="1289685" cy="594995"/>
          </a:xfrm>
        </p:grpSpPr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22977" y="2325319"/>
              <a:ext cx="179832" cy="21214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77385" y="2525521"/>
              <a:ext cx="1289685" cy="21183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78553" y="2708401"/>
              <a:ext cx="849896" cy="211836"/>
            </a:xfrm>
            <a:prstGeom prst="rect">
              <a:avLst/>
            </a:prstGeom>
          </p:spPr>
        </p:pic>
      </p:grpSp>
      <p:sp>
        <p:nvSpPr>
          <p:cNvPr id="31" name="object 31" descr=""/>
          <p:cNvSpPr/>
          <p:nvPr/>
        </p:nvSpPr>
        <p:spPr>
          <a:xfrm>
            <a:off x="4572761" y="3059429"/>
            <a:ext cx="8890" cy="1092835"/>
          </a:xfrm>
          <a:custGeom>
            <a:avLst/>
            <a:gdLst/>
            <a:ahLst/>
            <a:cxnLst/>
            <a:rect l="l" t="t" r="r" b="b"/>
            <a:pathLst>
              <a:path w="8889" h="1092835">
                <a:moveTo>
                  <a:pt x="8509" y="0"/>
                </a:moveTo>
                <a:lnTo>
                  <a:pt x="0" y="1092339"/>
                </a:lnTo>
              </a:path>
            </a:pathLst>
          </a:custGeom>
          <a:ln w="19049">
            <a:solidFill>
              <a:srgbClr val="0D5B52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433730" y="4139488"/>
            <a:ext cx="1254760" cy="492759"/>
            <a:chOff x="433730" y="4139488"/>
            <a:chExt cx="1254760" cy="492759"/>
          </a:xfrm>
        </p:grpSpPr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730" y="4139488"/>
              <a:ext cx="1085646" cy="2468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3730" y="4378452"/>
              <a:ext cx="1236078" cy="24719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87372" y="4349495"/>
              <a:ext cx="100584" cy="282244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2968434" y="4141914"/>
            <a:ext cx="3207385" cy="478155"/>
            <a:chOff x="2968434" y="4141914"/>
            <a:chExt cx="3207385" cy="478155"/>
          </a:xfrm>
        </p:grpSpPr>
        <p:sp>
          <p:nvSpPr>
            <p:cNvPr id="37" name="object 37" descr=""/>
            <p:cNvSpPr/>
            <p:nvPr/>
          </p:nvSpPr>
          <p:spPr>
            <a:xfrm>
              <a:off x="2976372" y="4149852"/>
              <a:ext cx="3191510" cy="462280"/>
            </a:xfrm>
            <a:custGeom>
              <a:avLst/>
              <a:gdLst/>
              <a:ahLst/>
              <a:cxnLst/>
              <a:rect l="l" t="t" r="r" b="b"/>
              <a:pathLst>
                <a:path w="3191510" h="462279">
                  <a:moveTo>
                    <a:pt x="0" y="461772"/>
                  </a:moveTo>
                  <a:lnTo>
                    <a:pt x="3191255" y="461772"/>
                  </a:lnTo>
                  <a:lnTo>
                    <a:pt x="3191255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15875">
              <a:solidFill>
                <a:srgbClr val="4685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56534" y="4172712"/>
              <a:ext cx="2013585" cy="21214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5202173" y="4360887"/>
              <a:ext cx="685800" cy="7620"/>
            </a:xfrm>
            <a:custGeom>
              <a:avLst/>
              <a:gdLst/>
              <a:ahLst/>
              <a:cxnLst/>
              <a:rect l="l" t="t" r="r" b="b"/>
              <a:pathLst>
                <a:path w="685800" h="7620">
                  <a:moveTo>
                    <a:pt x="685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85800" y="762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02936" y="4172712"/>
              <a:ext cx="801281" cy="21214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42944" y="4356201"/>
              <a:ext cx="468629" cy="21183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742181" y="4543767"/>
              <a:ext cx="375285" cy="7620"/>
            </a:xfrm>
            <a:custGeom>
              <a:avLst/>
              <a:gdLst/>
              <a:ahLst/>
              <a:cxnLst/>
              <a:rect l="l" t="t" r="r" b="b"/>
              <a:pathLst>
                <a:path w="375285" h="7620">
                  <a:moveTo>
                    <a:pt x="37490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74903" y="762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55947" y="4356201"/>
              <a:ext cx="1322959" cy="211836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5661914" y="2360929"/>
            <a:ext cx="1496695" cy="1509395"/>
            <a:chOff x="5661914" y="2360929"/>
            <a:chExt cx="1496695" cy="1509395"/>
          </a:xfrm>
        </p:grpSpPr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08090" y="2360929"/>
              <a:ext cx="179832" cy="21183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96966" y="2560573"/>
              <a:ext cx="1411605" cy="21183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61914" y="2743453"/>
              <a:ext cx="1496694" cy="21183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84418" y="2926333"/>
              <a:ext cx="1042009" cy="21183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75274" y="3109213"/>
              <a:ext cx="1059891" cy="21183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10682" y="3291789"/>
              <a:ext cx="1400683" cy="21214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07278" y="3475354"/>
              <a:ext cx="1003807" cy="21183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18886" y="3658234"/>
              <a:ext cx="1139545" cy="211835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7495285" y="2325319"/>
            <a:ext cx="1388110" cy="1327150"/>
            <a:chOff x="7495285" y="2325319"/>
            <a:chExt cx="1388110" cy="1327150"/>
          </a:xfrm>
        </p:grpSpPr>
        <p:pic>
          <p:nvPicPr>
            <p:cNvPr id="54" name="object 5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096122" y="2325319"/>
              <a:ext cx="173735" cy="21214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31861" y="2525521"/>
              <a:ext cx="1321053" cy="21183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48650" y="2708401"/>
              <a:ext cx="895197" cy="21183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95285" y="2891281"/>
              <a:ext cx="1263802" cy="21183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688958" y="2891281"/>
              <a:ext cx="194309" cy="21183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74558" y="3074161"/>
              <a:ext cx="641857" cy="211836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62822" y="3074161"/>
              <a:ext cx="239775" cy="21183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15706" y="3257118"/>
              <a:ext cx="752703" cy="21214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44078" y="3440302"/>
              <a:ext cx="870051" cy="211836"/>
            </a:xfrm>
            <a:prstGeom prst="rect">
              <a:avLst/>
            </a:prstGeom>
          </p:spPr>
        </p:pic>
      </p:grpSp>
      <p:pic>
        <p:nvPicPr>
          <p:cNvPr id="63" name="object 63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95526" y="1712933"/>
            <a:ext cx="215878" cy="115909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528059" y="1712933"/>
            <a:ext cx="214884" cy="115909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347970" y="1712933"/>
            <a:ext cx="215878" cy="115909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161276" y="1712933"/>
            <a:ext cx="214884" cy="115909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809485" y="4874971"/>
            <a:ext cx="2128901" cy="158495"/>
          </a:xfrm>
          <a:prstGeom prst="rect">
            <a:avLst/>
          </a:prstGeom>
        </p:spPr>
      </p:pic>
      <p:sp>
        <p:nvSpPr>
          <p:cNvPr id="68" name="object 68" descr=""/>
          <p:cNvSpPr/>
          <p:nvPr/>
        </p:nvSpPr>
        <p:spPr>
          <a:xfrm>
            <a:off x="1960626" y="4362259"/>
            <a:ext cx="744855" cy="85725"/>
          </a:xfrm>
          <a:custGeom>
            <a:avLst/>
            <a:gdLst/>
            <a:ahLst/>
            <a:cxnLst/>
            <a:rect l="l" t="t" r="r" b="b"/>
            <a:pathLst>
              <a:path w="744855" h="85725">
                <a:moveTo>
                  <a:pt x="659130" y="0"/>
                </a:moveTo>
                <a:lnTo>
                  <a:pt x="659130" y="85724"/>
                </a:lnTo>
                <a:lnTo>
                  <a:pt x="716280" y="57149"/>
                </a:lnTo>
                <a:lnTo>
                  <a:pt x="673354" y="57149"/>
                </a:lnTo>
                <a:lnTo>
                  <a:pt x="673354" y="28574"/>
                </a:lnTo>
                <a:lnTo>
                  <a:pt x="716280" y="28574"/>
                </a:lnTo>
                <a:lnTo>
                  <a:pt x="659130" y="0"/>
                </a:lnTo>
                <a:close/>
              </a:path>
              <a:path w="744855" h="85725">
                <a:moveTo>
                  <a:pt x="659130" y="28574"/>
                </a:moveTo>
                <a:lnTo>
                  <a:pt x="0" y="28574"/>
                </a:lnTo>
                <a:lnTo>
                  <a:pt x="0" y="57149"/>
                </a:lnTo>
                <a:lnTo>
                  <a:pt x="659130" y="57149"/>
                </a:lnTo>
                <a:lnTo>
                  <a:pt x="659130" y="28574"/>
                </a:lnTo>
                <a:close/>
              </a:path>
              <a:path w="744855" h="85725">
                <a:moveTo>
                  <a:pt x="716280" y="28574"/>
                </a:moveTo>
                <a:lnTo>
                  <a:pt x="673354" y="28574"/>
                </a:lnTo>
                <a:lnTo>
                  <a:pt x="673354" y="57149"/>
                </a:lnTo>
                <a:lnTo>
                  <a:pt x="716280" y="57149"/>
                </a:lnTo>
                <a:lnTo>
                  <a:pt x="744855" y="42862"/>
                </a:lnTo>
                <a:lnTo>
                  <a:pt x="71628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80" y="4408932"/>
              <a:ext cx="1190244" cy="477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829" y="1445005"/>
              <a:ext cx="3259836" cy="563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829" y="1883613"/>
              <a:ext cx="1877949" cy="56418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829" y="2589276"/>
              <a:ext cx="3222625" cy="2468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829" y="2802635"/>
              <a:ext cx="1041742" cy="246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15" y="380999"/>
            <a:ext cx="3680714" cy="42367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69976" y="933577"/>
            <a:ext cx="8037830" cy="445134"/>
            <a:chOff x="569976" y="933577"/>
            <a:chExt cx="8037830" cy="44513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933577"/>
              <a:ext cx="3015869" cy="23926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4311" y="933577"/>
              <a:ext cx="1708785" cy="2392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7624" y="933577"/>
              <a:ext cx="3479800" cy="2392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976" y="1139012"/>
              <a:ext cx="3607308" cy="239572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2386583" y="2763011"/>
            <a:ext cx="6577965" cy="2037714"/>
          </a:xfrm>
          <a:custGeom>
            <a:avLst/>
            <a:gdLst/>
            <a:ahLst/>
            <a:cxnLst/>
            <a:rect l="l" t="t" r="r" b="b"/>
            <a:pathLst>
              <a:path w="6577965" h="2037714">
                <a:moveTo>
                  <a:pt x="6577583" y="0"/>
                </a:moveTo>
                <a:lnTo>
                  <a:pt x="0" y="0"/>
                </a:lnTo>
                <a:lnTo>
                  <a:pt x="0" y="2037588"/>
                </a:lnTo>
                <a:lnTo>
                  <a:pt x="6577583" y="2037588"/>
                </a:lnTo>
                <a:lnTo>
                  <a:pt x="65775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67639" y="2758439"/>
            <a:ext cx="2147570" cy="2039620"/>
            <a:chOff x="167639" y="2758439"/>
            <a:chExt cx="2147570" cy="2039620"/>
          </a:xfrm>
        </p:grpSpPr>
        <p:sp>
          <p:nvSpPr>
            <p:cNvPr id="10" name="object 10" descr=""/>
            <p:cNvSpPr/>
            <p:nvPr/>
          </p:nvSpPr>
          <p:spPr>
            <a:xfrm>
              <a:off x="167639" y="2758439"/>
              <a:ext cx="2147570" cy="2039620"/>
            </a:xfrm>
            <a:custGeom>
              <a:avLst/>
              <a:gdLst/>
              <a:ahLst/>
              <a:cxnLst/>
              <a:rect l="l" t="t" r="r" b="b"/>
              <a:pathLst>
                <a:path w="2147570" h="2039620">
                  <a:moveTo>
                    <a:pt x="2147316" y="0"/>
                  </a:moveTo>
                  <a:lnTo>
                    <a:pt x="0" y="0"/>
                  </a:lnTo>
                  <a:lnTo>
                    <a:pt x="0" y="2039112"/>
                  </a:lnTo>
                  <a:lnTo>
                    <a:pt x="2147316" y="2039112"/>
                  </a:lnTo>
                  <a:lnTo>
                    <a:pt x="2147316" y="0"/>
                  </a:lnTo>
                  <a:close/>
                </a:path>
              </a:pathLst>
            </a:custGeom>
            <a:solidFill>
              <a:srgbClr val="D1E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59" y="2845307"/>
              <a:ext cx="2042922" cy="190271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40792" y="2860547"/>
              <a:ext cx="1990725" cy="1850389"/>
            </a:xfrm>
            <a:custGeom>
              <a:avLst/>
              <a:gdLst/>
              <a:ahLst/>
              <a:cxnLst/>
              <a:rect l="l" t="t" r="r" b="b"/>
              <a:pathLst>
                <a:path w="1990725" h="1850389">
                  <a:moveTo>
                    <a:pt x="1918715" y="0"/>
                  </a:moveTo>
                  <a:lnTo>
                    <a:pt x="71666" y="0"/>
                  </a:lnTo>
                  <a:lnTo>
                    <a:pt x="43789" y="2720"/>
                  </a:lnTo>
                  <a:lnTo>
                    <a:pt x="21007" y="10144"/>
                  </a:lnTo>
                  <a:lnTo>
                    <a:pt x="5638" y="21163"/>
                  </a:lnTo>
                  <a:lnTo>
                    <a:pt x="0" y="34670"/>
                  </a:lnTo>
                  <a:lnTo>
                    <a:pt x="0" y="1815464"/>
                  </a:lnTo>
                  <a:lnTo>
                    <a:pt x="5638" y="1828951"/>
                  </a:lnTo>
                  <a:lnTo>
                    <a:pt x="21007" y="1839972"/>
                  </a:lnTo>
                  <a:lnTo>
                    <a:pt x="43789" y="1847408"/>
                  </a:lnTo>
                  <a:lnTo>
                    <a:pt x="71666" y="1850136"/>
                  </a:lnTo>
                  <a:lnTo>
                    <a:pt x="1918715" y="1850136"/>
                  </a:lnTo>
                  <a:lnTo>
                    <a:pt x="1946570" y="1847408"/>
                  </a:lnTo>
                  <a:lnTo>
                    <a:pt x="1969341" y="1839972"/>
                  </a:lnTo>
                  <a:lnTo>
                    <a:pt x="1984706" y="1828951"/>
                  </a:lnTo>
                  <a:lnTo>
                    <a:pt x="1990344" y="1815464"/>
                  </a:lnTo>
                  <a:lnTo>
                    <a:pt x="1990344" y="34670"/>
                  </a:lnTo>
                  <a:lnTo>
                    <a:pt x="1984706" y="21163"/>
                  </a:lnTo>
                  <a:lnTo>
                    <a:pt x="1969341" y="10144"/>
                  </a:lnTo>
                  <a:lnTo>
                    <a:pt x="1946570" y="2720"/>
                  </a:lnTo>
                  <a:lnTo>
                    <a:pt x="1918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2442972" y="2845307"/>
            <a:ext cx="2043430" cy="1903095"/>
            <a:chOff x="2442972" y="2845307"/>
            <a:chExt cx="2043430" cy="1903095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2972" y="2845307"/>
              <a:ext cx="2042922" cy="190271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470404" y="2860547"/>
              <a:ext cx="1990725" cy="1850389"/>
            </a:xfrm>
            <a:custGeom>
              <a:avLst/>
              <a:gdLst/>
              <a:ahLst/>
              <a:cxnLst/>
              <a:rect l="l" t="t" r="r" b="b"/>
              <a:pathLst>
                <a:path w="1990725" h="1850389">
                  <a:moveTo>
                    <a:pt x="1918716" y="0"/>
                  </a:moveTo>
                  <a:lnTo>
                    <a:pt x="71627" y="0"/>
                  </a:lnTo>
                  <a:lnTo>
                    <a:pt x="43773" y="2720"/>
                  </a:lnTo>
                  <a:lnTo>
                    <a:pt x="21002" y="10144"/>
                  </a:lnTo>
                  <a:lnTo>
                    <a:pt x="5637" y="21163"/>
                  </a:lnTo>
                  <a:lnTo>
                    <a:pt x="0" y="34670"/>
                  </a:lnTo>
                  <a:lnTo>
                    <a:pt x="0" y="1815464"/>
                  </a:lnTo>
                  <a:lnTo>
                    <a:pt x="5637" y="1828951"/>
                  </a:lnTo>
                  <a:lnTo>
                    <a:pt x="21002" y="1839972"/>
                  </a:lnTo>
                  <a:lnTo>
                    <a:pt x="43773" y="1847408"/>
                  </a:lnTo>
                  <a:lnTo>
                    <a:pt x="71627" y="1850136"/>
                  </a:lnTo>
                  <a:lnTo>
                    <a:pt x="1918716" y="1850136"/>
                  </a:lnTo>
                  <a:lnTo>
                    <a:pt x="1946570" y="1847408"/>
                  </a:lnTo>
                  <a:lnTo>
                    <a:pt x="1969341" y="1839972"/>
                  </a:lnTo>
                  <a:lnTo>
                    <a:pt x="1984706" y="1828951"/>
                  </a:lnTo>
                  <a:lnTo>
                    <a:pt x="1990344" y="1815464"/>
                  </a:lnTo>
                  <a:lnTo>
                    <a:pt x="1990344" y="34670"/>
                  </a:lnTo>
                  <a:lnTo>
                    <a:pt x="1984706" y="21163"/>
                  </a:lnTo>
                  <a:lnTo>
                    <a:pt x="1969341" y="10144"/>
                  </a:lnTo>
                  <a:lnTo>
                    <a:pt x="1946570" y="2720"/>
                  </a:lnTo>
                  <a:lnTo>
                    <a:pt x="1918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4672584" y="2845307"/>
            <a:ext cx="2043430" cy="1903095"/>
            <a:chOff x="4672584" y="2845307"/>
            <a:chExt cx="2043430" cy="1903095"/>
          </a:xfrm>
        </p:grpSpPr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2584" y="2845307"/>
              <a:ext cx="2042921" cy="190271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700016" y="2860547"/>
              <a:ext cx="1990725" cy="1850389"/>
            </a:xfrm>
            <a:custGeom>
              <a:avLst/>
              <a:gdLst/>
              <a:ahLst/>
              <a:cxnLst/>
              <a:rect l="l" t="t" r="r" b="b"/>
              <a:pathLst>
                <a:path w="1990725" h="1850389">
                  <a:moveTo>
                    <a:pt x="1918715" y="0"/>
                  </a:moveTo>
                  <a:lnTo>
                    <a:pt x="71628" y="0"/>
                  </a:lnTo>
                  <a:lnTo>
                    <a:pt x="43773" y="2720"/>
                  </a:lnTo>
                  <a:lnTo>
                    <a:pt x="21002" y="10144"/>
                  </a:lnTo>
                  <a:lnTo>
                    <a:pt x="5637" y="21163"/>
                  </a:lnTo>
                  <a:lnTo>
                    <a:pt x="0" y="34670"/>
                  </a:lnTo>
                  <a:lnTo>
                    <a:pt x="0" y="1815464"/>
                  </a:lnTo>
                  <a:lnTo>
                    <a:pt x="5637" y="1828951"/>
                  </a:lnTo>
                  <a:lnTo>
                    <a:pt x="21002" y="1839972"/>
                  </a:lnTo>
                  <a:lnTo>
                    <a:pt x="43773" y="1847408"/>
                  </a:lnTo>
                  <a:lnTo>
                    <a:pt x="71628" y="1850136"/>
                  </a:lnTo>
                  <a:lnTo>
                    <a:pt x="1918715" y="1850136"/>
                  </a:lnTo>
                  <a:lnTo>
                    <a:pt x="1946999" y="1847408"/>
                  </a:lnTo>
                  <a:lnTo>
                    <a:pt x="1969912" y="1839972"/>
                  </a:lnTo>
                  <a:lnTo>
                    <a:pt x="1985135" y="1828951"/>
                  </a:lnTo>
                  <a:lnTo>
                    <a:pt x="1990343" y="1815464"/>
                  </a:lnTo>
                  <a:lnTo>
                    <a:pt x="1990343" y="34670"/>
                  </a:lnTo>
                  <a:lnTo>
                    <a:pt x="1984706" y="21163"/>
                  </a:lnTo>
                  <a:lnTo>
                    <a:pt x="1969341" y="10144"/>
                  </a:lnTo>
                  <a:lnTo>
                    <a:pt x="1946570" y="2720"/>
                  </a:lnTo>
                  <a:lnTo>
                    <a:pt x="1918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6870192" y="2845307"/>
            <a:ext cx="2041525" cy="1903095"/>
            <a:chOff x="6870192" y="2845307"/>
            <a:chExt cx="2041525" cy="1903095"/>
          </a:xfrm>
        </p:grpSpPr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0192" y="2845307"/>
              <a:ext cx="2041398" cy="190271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897624" y="2860547"/>
              <a:ext cx="1988820" cy="1850389"/>
            </a:xfrm>
            <a:custGeom>
              <a:avLst/>
              <a:gdLst/>
              <a:ahLst/>
              <a:cxnLst/>
              <a:rect l="l" t="t" r="r" b="b"/>
              <a:pathLst>
                <a:path w="1988820" h="1850389">
                  <a:moveTo>
                    <a:pt x="1917192" y="0"/>
                  </a:moveTo>
                  <a:lnTo>
                    <a:pt x="71627" y="0"/>
                  </a:lnTo>
                  <a:lnTo>
                    <a:pt x="43773" y="2720"/>
                  </a:lnTo>
                  <a:lnTo>
                    <a:pt x="21002" y="10144"/>
                  </a:lnTo>
                  <a:lnTo>
                    <a:pt x="5637" y="21163"/>
                  </a:lnTo>
                  <a:lnTo>
                    <a:pt x="0" y="34670"/>
                  </a:lnTo>
                  <a:lnTo>
                    <a:pt x="0" y="1815464"/>
                  </a:lnTo>
                  <a:lnTo>
                    <a:pt x="5637" y="1828951"/>
                  </a:lnTo>
                  <a:lnTo>
                    <a:pt x="21002" y="1839972"/>
                  </a:lnTo>
                  <a:lnTo>
                    <a:pt x="43773" y="1847408"/>
                  </a:lnTo>
                  <a:lnTo>
                    <a:pt x="71627" y="1850136"/>
                  </a:lnTo>
                  <a:lnTo>
                    <a:pt x="1917192" y="1850136"/>
                  </a:lnTo>
                  <a:lnTo>
                    <a:pt x="1945046" y="1847408"/>
                  </a:lnTo>
                  <a:lnTo>
                    <a:pt x="1967817" y="1839972"/>
                  </a:lnTo>
                  <a:lnTo>
                    <a:pt x="1983182" y="1828951"/>
                  </a:lnTo>
                  <a:lnTo>
                    <a:pt x="1988820" y="1815464"/>
                  </a:lnTo>
                  <a:lnTo>
                    <a:pt x="1988820" y="34670"/>
                  </a:lnTo>
                  <a:lnTo>
                    <a:pt x="1983182" y="21163"/>
                  </a:lnTo>
                  <a:lnTo>
                    <a:pt x="1967817" y="10144"/>
                  </a:lnTo>
                  <a:lnTo>
                    <a:pt x="1945046" y="2720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3067811" y="2371344"/>
            <a:ext cx="843280" cy="841375"/>
          </a:xfrm>
          <a:custGeom>
            <a:avLst/>
            <a:gdLst/>
            <a:ahLst/>
            <a:cxnLst/>
            <a:rect l="l" t="t" r="r" b="b"/>
            <a:pathLst>
              <a:path w="843279" h="841375">
                <a:moveTo>
                  <a:pt x="421386" y="0"/>
                </a:moveTo>
                <a:lnTo>
                  <a:pt x="372254" y="2830"/>
                </a:lnTo>
                <a:lnTo>
                  <a:pt x="324785" y="11110"/>
                </a:lnTo>
                <a:lnTo>
                  <a:pt x="279294" y="24524"/>
                </a:lnTo>
                <a:lnTo>
                  <a:pt x="236097" y="42756"/>
                </a:lnTo>
                <a:lnTo>
                  <a:pt x="195512" y="65491"/>
                </a:lnTo>
                <a:lnTo>
                  <a:pt x="157856" y="92413"/>
                </a:lnTo>
                <a:lnTo>
                  <a:pt x="123443" y="123205"/>
                </a:lnTo>
                <a:lnTo>
                  <a:pt x="92592" y="157554"/>
                </a:lnTo>
                <a:lnTo>
                  <a:pt x="65619" y="195141"/>
                </a:lnTo>
                <a:lnTo>
                  <a:pt x="42840" y="235653"/>
                </a:lnTo>
                <a:lnTo>
                  <a:pt x="24572" y="278773"/>
                </a:lnTo>
                <a:lnTo>
                  <a:pt x="11132" y="324185"/>
                </a:lnTo>
                <a:lnTo>
                  <a:pt x="2835" y="371574"/>
                </a:lnTo>
                <a:lnTo>
                  <a:pt x="0" y="420624"/>
                </a:lnTo>
                <a:lnTo>
                  <a:pt x="2835" y="469673"/>
                </a:lnTo>
                <a:lnTo>
                  <a:pt x="11132" y="517062"/>
                </a:lnTo>
                <a:lnTo>
                  <a:pt x="24572" y="562474"/>
                </a:lnTo>
                <a:lnTo>
                  <a:pt x="42840" y="605594"/>
                </a:lnTo>
                <a:lnTo>
                  <a:pt x="65619" y="646106"/>
                </a:lnTo>
                <a:lnTo>
                  <a:pt x="92592" y="683693"/>
                </a:lnTo>
                <a:lnTo>
                  <a:pt x="123443" y="718042"/>
                </a:lnTo>
                <a:lnTo>
                  <a:pt x="157856" y="748834"/>
                </a:lnTo>
                <a:lnTo>
                  <a:pt x="195512" y="775756"/>
                </a:lnTo>
                <a:lnTo>
                  <a:pt x="236097" y="798491"/>
                </a:lnTo>
                <a:lnTo>
                  <a:pt x="279294" y="816723"/>
                </a:lnTo>
                <a:lnTo>
                  <a:pt x="324785" y="830137"/>
                </a:lnTo>
                <a:lnTo>
                  <a:pt x="372254" y="838417"/>
                </a:lnTo>
                <a:lnTo>
                  <a:pt x="421386" y="841248"/>
                </a:lnTo>
                <a:lnTo>
                  <a:pt x="470517" y="838417"/>
                </a:lnTo>
                <a:lnTo>
                  <a:pt x="517986" y="830137"/>
                </a:lnTo>
                <a:lnTo>
                  <a:pt x="563477" y="816723"/>
                </a:lnTo>
                <a:lnTo>
                  <a:pt x="606674" y="798491"/>
                </a:lnTo>
                <a:lnTo>
                  <a:pt x="647259" y="775756"/>
                </a:lnTo>
                <a:lnTo>
                  <a:pt x="684915" y="748834"/>
                </a:lnTo>
                <a:lnTo>
                  <a:pt x="719327" y="718042"/>
                </a:lnTo>
                <a:lnTo>
                  <a:pt x="750179" y="683693"/>
                </a:lnTo>
                <a:lnTo>
                  <a:pt x="777152" y="646106"/>
                </a:lnTo>
                <a:lnTo>
                  <a:pt x="799931" y="605594"/>
                </a:lnTo>
                <a:lnTo>
                  <a:pt x="818199" y="562474"/>
                </a:lnTo>
                <a:lnTo>
                  <a:pt x="831639" y="517062"/>
                </a:lnTo>
                <a:lnTo>
                  <a:pt x="839936" y="469673"/>
                </a:lnTo>
                <a:lnTo>
                  <a:pt x="842772" y="420624"/>
                </a:lnTo>
                <a:lnTo>
                  <a:pt x="839936" y="371574"/>
                </a:lnTo>
                <a:lnTo>
                  <a:pt x="831639" y="324185"/>
                </a:lnTo>
                <a:lnTo>
                  <a:pt x="818199" y="278773"/>
                </a:lnTo>
                <a:lnTo>
                  <a:pt x="799931" y="235653"/>
                </a:lnTo>
                <a:lnTo>
                  <a:pt x="777152" y="195141"/>
                </a:lnTo>
                <a:lnTo>
                  <a:pt x="750179" y="157554"/>
                </a:lnTo>
                <a:lnTo>
                  <a:pt x="719327" y="123205"/>
                </a:lnTo>
                <a:lnTo>
                  <a:pt x="684915" y="92413"/>
                </a:lnTo>
                <a:lnTo>
                  <a:pt x="647259" y="65491"/>
                </a:lnTo>
                <a:lnTo>
                  <a:pt x="606674" y="42756"/>
                </a:lnTo>
                <a:lnTo>
                  <a:pt x="563477" y="24524"/>
                </a:lnTo>
                <a:lnTo>
                  <a:pt x="517986" y="11110"/>
                </a:lnTo>
                <a:lnTo>
                  <a:pt x="470517" y="2830"/>
                </a:lnTo>
                <a:lnTo>
                  <a:pt x="421386" y="0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83336" y="2371344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841375" h="841375">
                <a:moveTo>
                  <a:pt x="420623" y="0"/>
                </a:moveTo>
                <a:lnTo>
                  <a:pt x="371569" y="2830"/>
                </a:lnTo>
                <a:lnTo>
                  <a:pt x="324177" y="11110"/>
                </a:lnTo>
                <a:lnTo>
                  <a:pt x="278763" y="24524"/>
                </a:lnTo>
                <a:lnTo>
                  <a:pt x="235642" y="42756"/>
                </a:lnTo>
                <a:lnTo>
                  <a:pt x="195130" y="65491"/>
                </a:lnTo>
                <a:lnTo>
                  <a:pt x="157543" y="92413"/>
                </a:lnTo>
                <a:lnTo>
                  <a:pt x="123196" y="123205"/>
                </a:lnTo>
                <a:lnTo>
                  <a:pt x="92405" y="157554"/>
                </a:lnTo>
                <a:lnTo>
                  <a:pt x="65485" y="195141"/>
                </a:lnTo>
                <a:lnTo>
                  <a:pt x="42751" y="235653"/>
                </a:lnTo>
                <a:lnTo>
                  <a:pt x="24521" y="278773"/>
                </a:lnTo>
                <a:lnTo>
                  <a:pt x="11108" y="324185"/>
                </a:lnTo>
                <a:lnTo>
                  <a:pt x="2829" y="371574"/>
                </a:lnTo>
                <a:lnTo>
                  <a:pt x="0" y="420624"/>
                </a:lnTo>
                <a:lnTo>
                  <a:pt x="2829" y="469673"/>
                </a:lnTo>
                <a:lnTo>
                  <a:pt x="11108" y="517062"/>
                </a:lnTo>
                <a:lnTo>
                  <a:pt x="24521" y="562474"/>
                </a:lnTo>
                <a:lnTo>
                  <a:pt x="42751" y="605594"/>
                </a:lnTo>
                <a:lnTo>
                  <a:pt x="65485" y="646106"/>
                </a:lnTo>
                <a:lnTo>
                  <a:pt x="92405" y="683693"/>
                </a:lnTo>
                <a:lnTo>
                  <a:pt x="123196" y="718042"/>
                </a:lnTo>
                <a:lnTo>
                  <a:pt x="157543" y="748834"/>
                </a:lnTo>
                <a:lnTo>
                  <a:pt x="195130" y="775756"/>
                </a:lnTo>
                <a:lnTo>
                  <a:pt x="235642" y="798491"/>
                </a:lnTo>
                <a:lnTo>
                  <a:pt x="278763" y="816723"/>
                </a:lnTo>
                <a:lnTo>
                  <a:pt x="324177" y="830137"/>
                </a:lnTo>
                <a:lnTo>
                  <a:pt x="371569" y="838417"/>
                </a:lnTo>
                <a:lnTo>
                  <a:pt x="420623" y="841248"/>
                </a:lnTo>
                <a:lnTo>
                  <a:pt x="469673" y="838417"/>
                </a:lnTo>
                <a:lnTo>
                  <a:pt x="517062" y="830137"/>
                </a:lnTo>
                <a:lnTo>
                  <a:pt x="562474" y="816723"/>
                </a:lnTo>
                <a:lnTo>
                  <a:pt x="605594" y="798491"/>
                </a:lnTo>
                <a:lnTo>
                  <a:pt x="646106" y="775756"/>
                </a:lnTo>
                <a:lnTo>
                  <a:pt x="683693" y="748834"/>
                </a:lnTo>
                <a:lnTo>
                  <a:pt x="718042" y="718042"/>
                </a:lnTo>
                <a:lnTo>
                  <a:pt x="748834" y="683693"/>
                </a:lnTo>
                <a:lnTo>
                  <a:pt x="775756" y="646106"/>
                </a:lnTo>
                <a:lnTo>
                  <a:pt x="798491" y="605594"/>
                </a:lnTo>
                <a:lnTo>
                  <a:pt x="816723" y="562474"/>
                </a:lnTo>
                <a:lnTo>
                  <a:pt x="830137" y="517062"/>
                </a:lnTo>
                <a:lnTo>
                  <a:pt x="838417" y="469673"/>
                </a:lnTo>
                <a:lnTo>
                  <a:pt x="841248" y="420624"/>
                </a:lnTo>
                <a:lnTo>
                  <a:pt x="838417" y="371574"/>
                </a:lnTo>
                <a:lnTo>
                  <a:pt x="830137" y="324185"/>
                </a:lnTo>
                <a:lnTo>
                  <a:pt x="816723" y="278773"/>
                </a:lnTo>
                <a:lnTo>
                  <a:pt x="798491" y="235653"/>
                </a:lnTo>
                <a:lnTo>
                  <a:pt x="775756" y="195141"/>
                </a:lnTo>
                <a:lnTo>
                  <a:pt x="748834" y="157554"/>
                </a:lnTo>
                <a:lnTo>
                  <a:pt x="718042" y="123205"/>
                </a:lnTo>
                <a:lnTo>
                  <a:pt x="683693" y="92413"/>
                </a:lnTo>
                <a:lnTo>
                  <a:pt x="646106" y="65491"/>
                </a:lnTo>
                <a:lnTo>
                  <a:pt x="605594" y="42756"/>
                </a:lnTo>
                <a:lnTo>
                  <a:pt x="562474" y="24524"/>
                </a:lnTo>
                <a:lnTo>
                  <a:pt x="517062" y="11110"/>
                </a:lnTo>
                <a:lnTo>
                  <a:pt x="469673" y="2830"/>
                </a:lnTo>
                <a:lnTo>
                  <a:pt x="420623" y="0"/>
                </a:lnTo>
                <a:close/>
              </a:path>
            </a:pathLst>
          </a:custGeom>
          <a:solidFill>
            <a:srgbClr val="33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519416" y="2371344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841375" h="841375">
                <a:moveTo>
                  <a:pt x="420624" y="0"/>
                </a:moveTo>
                <a:lnTo>
                  <a:pt x="371574" y="2830"/>
                </a:lnTo>
                <a:lnTo>
                  <a:pt x="324185" y="11110"/>
                </a:lnTo>
                <a:lnTo>
                  <a:pt x="278773" y="24524"/>
                </a:lnTo>
                <a:lnTo>
                  <a:pt x="235653" y="42756"/>
                </a:lnTo>
                <a:lnTo>
                  <a:pt x="195141" y="65491"/>
                </a:lnTo>
                <a:lnTo>
                  <a:pt x="157554" y="92413"/>
                </a:lnTo>
                <a:lnTo>
                  <a:pt x="123205" y="123205"/>
                </a:lnTo>
                <a:lnTo>
                  <a:pt x="92413" y="157554"/>
                </a:lnTo>
                <a:lnTo>
                  <a:pt x="65491" y="195141"/>
                </a:lnTo>
                <a:lnTo>
                  <a:pt x="42756" y="235653"/>
                </a:lnTo>
                <a:lnTo>
                  <a:pt x="24524" y="278773"/>
                </a:lnTo>
                <a:lnTo>
                  <a:pt x="11110" y="324185"/>
                </a:lnTo>
                <a:lnTo>
                  <a:pt x="2830" y="371574"/>
                </a:lnTo>
                <a:lnTo>
                  <a:pt x="0" y="420624"/>
                </a:lnTo>
                <a:lnTo>
                  <a:pt x="2830" y="469673"/>
                </a:lnTo>
                <a:lnTo>
                  <a:pt x="11110" y="517062"/>
                </a:lnTo>
                <a:lnTo>
                  <a:pt x="24524" y="562474"/>
                </a:lnTo>
                <a:lnTo>
                  <a:pt x="42756" y="605594"/>
                </a:lnTo>
                <a:lnTo>
                  <a:pt x="65491" y="646106"/>
                </a:lnTo>
                <a:lnTo>
                  <a:pt x="92413" y="683693"/>
                </a:lnTo>
                <a:lnTo>
                  <a:pt x="123205" y="718042"/>
                </a:lnTo>
                <a:lnTo>
                  <a:pt x="157554" y="748834"/>
                </a:lnTo>
                <a:lnTo>
                  <a:pt x="195141" y="775756"/>
                </a:lnTo>
                <a:lnTo>
                  <a:pt x="235653" y="798491"/>
                </a:lnTo>
                <a:lnTo>
                  <a:pt x="278773" y="816723"/>
                </a:lnTo>
                <a:lnTo>
                  <a:pt x="324185" y="830137"/>
                </a:lnTo>
                <a:lnTo>
                  <a:pt x="371574" y="838417"/>
                </a:lnTo>
                <a:lnTo>
                  <a:pt x="420624" y="841248"/>
                </a:lnTo>
                <a:lnTo>
                  <a:pt x="469673" y="838417"/>
                </a:lnTo>
                <a:lnTo>
                  <a:pt x="517062" y="830137"/>
                </a:lnTo>
                <a:lnTo>
                  <a:pt x="562474" y="816723"/>
                </a:lnTo>
                <a:lnTo>
                  <a:pt x="605594" y="798491"/>
                </a:lnTo>
                <a:lnTo>
                  <a:pt x="646106" y="775756"/>
                </a:lnTo>
                <a:lnTo>
                  <a:pt x="683693" y="748834"/>
                </a:lnTo>
                <a:lnTo>
                  <a:pt x="718042" y="718042"/>
                </a:lnTo>
                <a:lnTo>
                  <a:pt x="748834" y="683693"/>
                </a:lnTo>
                <a:lnTo>
                  <a:pt x="775756" y="646106"/>
                </a:lnTo>
                <a:lnTo>
                  <a:pt x="798491" y="605594"/>
                </a:lnTo>
                <a:lnTo>
                  <a:pt x="816723" y="562474"/>
                </a:lnTo>
                <a:lnTo>
                  <a:pt x="830137" y="517062"/>
                </a:lnTo>
                <a:lnTo>
                  <a:pt x="838417" y="469673"/>
                </a:lnTo>
                <a:lnTo>
                  <a:pt x="841248" y="420624"/>
                </a:lnTo>
                <a:lnTo>
                  <a:pt x="838417" y="371574"/>
                </a:lnTo>
                <a:lnTo>
                  <a:pt x="830137" y="324185"/>
                </a:lnTo>
                <a:lnTo>
                  <a:pt x="816723" y="278773"/>
                </a:lnTo>
                <a:lnTo>
                  <a:pt x="798491" y="235653"/>
                </a:lnTo>
                <a:lnTo>
                  <a:pt x="775756" y="195141"/>
                </a:lnTo>
                <a:lnTo>
                  <a:pt x="748834" y="157554"/>
                </a:lnTo>
                <a:lnTo>
                  <a:pt x="718042" y="123205"/>
                </a:lnTo>
                <a:lnTo>
                  <a:pt x="683693" y="92413"/>
                </a:lnTo>
                <a:lnTo>
                  <a:pt x="646106" y="65491"/>
                </a:lnTo>
                <a:lnTo>
                  <a:pt x="605594" y="42756"/>
                </a:lnTo>
                <a:lnTo>
                  <a:pt x="562474" y="24524"/>
                </a:lnTo>
                <a:lnTo>
                  <a:pt x="517062" y="11110"/>
                </a:lnTo>
                <a:lnTo>
                  <a:pt x="469673" y="2830"/>
                </a:lnTo>
                <a:lnTo>
                  <a:pt x="420624" y="0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254752" y="2371344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841375" h="841375">
                <a:moveTo>
                  <a:pt x="420624" y="0"/>
                </a:moveTo>
                <a:lnTo>
                  <a:pt x="371574" y="2830"/>
                </a:lnTo>
                <a:lnTo>
                  <a:pt x="324185" y="11110"/>
                </a:lnTo>
                <a:lnTo>
                  <a:pt x="278773" y="24524"/>
                </a:lnTo>
                <a:lnTo>
                  <a:pt x="235653" y="42756"/>
                </a:lnTo>
                <a:lnTo>
                  <a:pt x="195141" y="65491"/>
                </a:lnTo>
                <a:lnTo>
                  <a:pt x="157554" y="92413"/>
                </a:lnTo>
                <a:lnTo>
                  <a:pt x="123205" y="123205"/>
                </a:lnTo>
                <a:lnTo>
                  <a:pt x="92413" y="157554"/>
                </a:lnTo>
                <a:lnTo>
                  <a:pt x="65491" y="195141"/>
                </a:lnTo>
                <a:lnTo>
                  <a:pt x="42756" y="235653"/>
                </a:lnTo>
                <a:lnTo>
                  <a:pt x="24524" y="278773"/>
                </a:lnTo>
                <a:lnTo>
                  <a:pt x="11110" y="324185"/>
                </a:lnTo>
                <a:lnTo>
                  <a:pt x="2830" y="371574"/>
                </a:lnTo>
                <a:lnTo>
                  <a:pt x="0" y="420624"/>
                </a:lnTo>
                <a:lnTo>
                  <a:pt x="2830" y="469673"/>
                </a:lnTo>
                <a:lnTo>
                  <a:pt x="11110" y="517062"/>
                </a:lnTo>
                <a:lnTo>
                  <a:pt x="24524" y="562474"/>
                </a:lnTo>
                <a:lnTo>
                  <a:pt x="42756" y="605594"/>
                </a:lnTo>
                <a:lnTo>
                  <a:pt x="65491" y="646106"/>
                </a:lnTo>
                <a:lnTo>
                  <a:pt x="92413" y="683693"/>
                </a:lnTo>
                <a:lnTo>
                  <a:pt x="123205" y="718042"/>
                </a:lnTo>
                <a:lnTo>
                  <a:pt x="157554" y="748834"/>
                </a:lnTo>
                <a:lnTo>
                  <a:pt x="195141" y="775756"/>
                </a:lnTo>
                <a:lnTo>
                  <a:pt x="235653" y="798491"/>
                </a:lnTo>
                <a:lnTo>
                  <a:pt x="278773" y="816723"/>
                </a:lnTo>
                <a:lnTo>
                  <a:pt x="324185" y="830137"/>
                </a:lnTo>
                <a:lnTo>
                  <a:pt x="371574" y="838417"/>
                </a:lnTo>
                <a:lnTo>
                  <a:pt x="420624" y="841248"/>
                </a:lnTo>
                <a:lnTo>
                  <a:pt x="469673" y="838417"/>
                </a:lnTo>
                <a:lnTo>
                  <a:pt x="517062" y="830137"/>
                </a:lnTo>
                <a:lnTo>
                  <a:pt x="562474" y="816723"/>
                </a:lnTo>
                <a:lnTo>
                  <a:pt x="605594" y="798491"/>
                </a:lnTo>
                <a:lnTo>
                  <a:pt x="646106" y="775756"/>
                </a:lnTo>
                <a:lnTo>
                  <a:pt x="683693" y="748834"/>
                </a:lnTo>
                <a:lnTo>
                  <a:pt x="718042" y="718042"/>
                </a:lnTo>
                <a:lnTo>
                  <a:pt x="748834" y="683693"/>
                </a:lnTo>
                <a:lnTo>
                  <a:pt x="775756" y="646106"/>
                </a:lnTo>
                <a:lnTo>
                  <a:pt x="798491" y="605594"/>
                </a:lnTo>
                <a:lnTo>
                  <a:pt x="816723" y="562474"/>
                </a:lnTo>
                <a:lnTo>
                  <a:pt x="830137" y="517062"/>
                </a:lnTo>
                <a:lnTo>
                  <a:pt x="838417" y="469673"/>
                </a:lnTo>
                <a:lnTo>
                  <a:pt x="841248" y="420624"/>
                </a:lnTo>
                <a:lnTo>
                  <a:pt x="838417" y="371574"/>
                </a:lnTo>
                <a:lnTo>
                  <a:pt x="830137" y="324185"/>
                </a:lnTo>
                <a:lnTo>
                  <a:pt x="816723" y="278773"/>
                </a:lnTo>
                <a:lnTo>
                  <a:pt x="798491" y="235653"/>
                </a:lnTo>
                <a:lnTo>
                  <a:pt x="775756" y="195141"/>
                </a:lnTo>
                <a:lnTo>
                  <a:pt x="748834" y="157554"/>
                </a:lnTo>
                <a:lnTo>
                  <a:pt x="718042" y="123205"/>
                </a:lnTo>
                <a:lnTo>
                  <a:pt x="683693" y="92413"/>
                </a:lnTo>
                <a:lnTo>
                  <a:pt x="646106" y="65491"/>
                </a:lnTo>
                <a:lnTo>
                  <a:pt x="605594" y="42756"/>
                </a:lnTo>
                <a:lnTo>
                  <a:pt x="562474" y="24524"/>
                </a:lnTo>
                <a:lnTo>
                  <a:pt x="517062" y="11110"/>
                </a:lnTo>
                <a:lnTo>
                  <a:pt x="469673" y="2830"/>
                </a:lnTo>
                <a:lnTo>
                  <a:pt x="420624" y="0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2310" y="1766951"/>
            <a:ext cx="1486154" cy="239268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410718" y="2063876"/>
            <a:ext cx="1587500" cy="229235"/>
            <a:chOff x="410718" y="2063876"/>
            <a:chExt cx="1587500" cy="229235"/>
          </a:xfrm>
        </p:grpSpPr>
        <p:sp>
          <p:nvSpPr>
            <p:cNvPr id="28" name="object 28" descr=""/>
            <p:cNvSpPr/>
            <p:nvPr/>
          </p:nvSpPr>
          <p:spPr>
            <a:xfrm>
              <a:off x="410718" y="2073401"/>
              <a:ext cx="1587500" cy="0"/>
            </a:xfrm>
            <a:custGeom>
              <a:avLst/>
              <a:gdLst/>
              <a:ahLst/>
              <a:cxnLst/>
              <a:rect l="l" t="t" r="r" b="b"/>
              <a:pathLst>
                <a:path w="1587500" h="0">
                  <a:moveTo>
                    <a:pt x="0" y="0"/>
                  </a:moveTo>
                  <a:lnTo>
                    <a:pt x="1586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9001" y="2073401"/>
              <a:ext cx="76200" cy="219456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310248" y="3352800"/>
            <a:ext cx="1934210" cy="394970"/>
            <a:chOff x="310248" y="3352800"/>
            <a:chExt cx="1934210" cy="394970"/>
          </a:xfrm>
        </p:grpSpPr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286" y="3352800"/>
              <a:ext cx="394207" cy="21183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10248" y="354075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2956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95656" y="762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42" y="3352800"/>
              <a:ext cx="217170" cy="21183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8822" y="3352800"/>
              <a:ext cx="691286" cy="211836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88784" y="3540760"/>
              <a:ext cx="614680" cy="7620"/>
            </a:xfrm>
            <a:custGeom>
              <a:avLst/>
              <a:gdLst/>
              <a:ahLst/>
              <a:cxnLst/>
              <a:rect l="l" t="t" r="r" b="b"/>
              <a:pathLst>
                <a:path w="614680" h="7620">
                  <a:moveTo>
                    <a:pt x="614184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14184" y="7619"/>
                  </a:lnTo>
                  <a:lnTo>
                    <a:pt x="614184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9925" y="3352800"/>
              <a:ext cx="804329" cy="21183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5314" y="3535679"/>
              <a:ext cx="691807" cy="211835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254203" y="3828288"/>
            <a:ext cx="2037714" cy="577850"/>
            <a:chOff x="254203" y="3828288"/>
            <a:chExt cx="2037714" cy="577850"/>
          </a:xfrm>
        </p:grpSpPr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211" y="3828288"/>
              <a:ext cx="1903222" cy="21183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4203" y="4011168"/>
              <a:ext cx="2037461" cy="21183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043" y="4194048"/>
              <a:ext cx="1507489" cy="211835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3448050" y="1770633"/>
            <a:ext cx="4523740" cy="508634"/>
            <a:chOff x="3448050" y="1770633"/>
            <a:chExt cx="4523740" cy="508634"/>
          </a:xfrm>
        </p:grpSpPr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01719" y="1770633"/>
              <a:ext cx="2968879" cy="239267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3486150" y="2036825"/>
              <a:ext cx="4454525" cy="18415"/>
            </a:xfrm>
            <a:custGeom>
              <a:avLst/>
              <a:gdLst/>
              <a:ahLst/>
              <a:cxnLst/>
              <a:rect l="l" t="t" r="r" b="b"/>
              <a:pathLst>
                <a:path w="4454525" h="18414">
                  <a:moveTo>
                    <a:pt x="0" y="0"/>
                  </a:moveTo>
                  <a:lnTo>
                    <a:pt x="4454144" y="18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8050" y="2033777"/>
              <a:ext cx="76200" cy="21945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95082" y="2059685"/>
              <a:ext cx="76200" cy="21945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41085" y="2055113"/>
              <a:ext cx="76200" cy="219456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2832735" y="3322065"/>
            <a:ext cx="1283970" cy="394970"/>
            <a:chOff x="2832735" y="3322065"/>
            <a:chExt cx="1283970" cy="394970"/>
          </a:xfrm>
        </p:grpSpPr>
        <p:sp>
          <p:nvSpPr>
            <p:cNvPr id="49" name="object 49" descr=""/>
            <p:cNvSpPr/>
            <p:nvPr/>
          </p:nvSpPr>
          <p:spPr>
            <a:xfrm>
              <a:off x="2895219" y="3509898"/>
              <a:ext cx="1087120" cy="7620"/>
            </a:xfrm>
            <a:custGeom>
              <a:avLst/>
              <a:gdLst/>
              <a:ahLst/>
              <a:cxnLst/>
              <a:rect l="l" t="t" r="r" b="b"/>
              <a:pathLst>
                <a:path w="1087120" h="7620">
                  <a:moveTo>
                    <a:pt x="1086611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086611" y="7619"/>
                  </a:lnTo>
                  <a:lnTo>
                    <a:pt x="1086611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95600" y="3322065"/>
              <a:ext cx="1202105" cy="21183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33116" y="3504945"/>
              <a:ext cx="1283208" cy="211836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832735" y="3692778"/>
              <a:ext cx="1211580" cy="7620"/>
            </a:xfrm>
            <a:custGeom>
              <a:avLst/>
              <a:gdLst/>
              <a:ahLst/>
              <a:cxnLst/>
              <a:rect l="l" t="t" r="r" b="b"/>
              <a:pathLst>
                <a:path w="1211579" h="7620">
                  <a:moveTo>
                    <a:pt x="12115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1579" y="7620"/>
                  </a:lnTo>
                  <a:lnTo>
                    <a:pt x="121157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2532252" y="3803903"/>
            <a:ext cx="1959610" cy="761365"/>
            <a:chOff x="2532252" y="3803903"/>
            <a:chExt cx="1959610" cy="761365"/>
          </a:xfrm>
        </p:grpSpPr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9308" y="3803903"/>
              <a:ext cx="1826133" cy="21214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32252" y="3987088"/>
              <a:ext cx="1959610" cy="21183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84068" y="4169968"/>
              <a:ext cx="1857756" cy="21183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90620" y="4352848"/>
              <a:ext cx="594359" cy="211836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4880736" y="3352800"/>
            <a:ext cx="1688464" cy="212090"/>
            <a:chOff x="4880736" y="3352800"/>
            <a:chExt cx="1688464" cy="212090"/>
          </a:xfrm>
        </p:grpSpPr>
        <p:pic>
          <p:nvPicPr>
            <p:cNvPr id="59" name="object 5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81625" y="3352800"/>
              <a:ext cx="1687576" cy="21183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4880736" y="3540760"/>
              <a:ext cx="1610995" cy="7620"/>
            </a:xfrm>
            <a:custGeom>
              <a:avLst/>
              <a:gdLst/>
              <a:ahLst/>
              <a:cxnLst/>
              <a:rect l="l" t="t" r="r" b="b"/>
              <a:pathLst>
                <a:path w="1610995" h="7620">
                  <a:moveTo>
                    <a:pt x="16108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610867" y="7619"/>
                  </a:lnTo>
                  <a:lnTo>
                    <a:pt x="1610867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4734178" y="3687775"/>
            <a:ext cx="1999614" cy="577850"/>
            <a:chOff x="4734178" y="3687775"/>
            <a:chExt cx="1999614" cy="577850"/>
          </a:xfrm>
        </p:grpSpPr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19522" y="3687775"/>
              <a:ext cx="1826132" cy="211835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34178" y="3870655"/>
              <a:ext cx="1999615" cy="211835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63718" y="4053535"/>
              <a:ext cx="1693036" cy="211836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6995286" y="3326891"/>
            <a:ext cx="1906270" cy="394970"/>
            <a:chOff x="6995286" y="3326891"/>
            <a:chExt cx="1906270" cy="394970"/>
          </a:xfrm>
        </p:grpSpPr>
        <p:sp>
          <p:nvSpPr>
            <p:cNvPr id="66" name="object 66" descr=""/>
            <p:cNvSpPr/>
            <p:nvPr/>
          </p:nvSpPr>
          <p:spPr>
            <a:xfrm>
              <a:off x="6995286" y="3514851"/>
              <a:ext cx="1797050" cy="7620"/>
            </a:xfrm>
            <a:custGeom>
              <a:avLst/>
              <a:gdLst/>
              <a:ahLst/>
              <a:cxnLst/>
              <a:rect l="l" t="t" r="r" b="b"/>
              <a:pathLst>
                <a:path w="1797050" h="7620">
                  <a:moveTo>
                    <a:pt x="17967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96796" y="7620"/>
                  </a:lnTo>
                  <a:lnTo>
                    <a:pt x="1796796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96429" y="3326891"/>
              <a:ext cx="590296" cy="211835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02397" y="3326891"/>
              <a:ext cx="128016" cy="21183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66405" y="3326891"/>
              <a:ext cx="1334770" cy="21183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98181" y="3509771"/>
              <a:ext cx="1280541" cy="211835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7297038" y="3697731"/>
              <a:ext cx="1195070" cy="7620"/>
            </a:xfrm>
            <a:custGeom>
              <a:avLst/>
              <a:gdLst/>
              <a:ahLst/>
              <a:cxnLst/>
              <a:rect l="l" t="t" r="r" b="b"/>
              <a:pathLst>
                <a:path w="1195070" h="7620">
                  <a:moveTo>
                    <a:pt x="119481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94815" y="7620"/>
                  </a:lnTo>
                  <a:lnTo>
                    <a:pt x="1194815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7010400" y="3803903"/>
            <a:ext cx="1901825" cy="578485"/>
            <a:chOff x="7010400" y="3803903"/>
            <a:chExt cx="1901825" cy="578485"/>
          </a:xfrm>
        </p:grpSpPr>
        <p:pic>
          <p:nvPicPr>
            <p:cNvPr id="73" name="object 7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93534" y="3803903"/>
              <a:ext cx="843229" cy="21214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60105" y="3803903"/>
              <a:ext cx="128016" cy="21214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24113" y="3803903"/>
              <a:ext cx="751840" cy="21214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05726" y="3987088"/>
              <a:ext cx="1553464" cy="21183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10400" y="4169968"/>
              <a:ext cx="1901571" cy="211836"/>
            </a:xfrm>
            <a:prstGeom prst="rect">
              <a:avLst/>
            </a:prstGeom>
          </p:spPr>
        </p:pic>
      </p:grpSp>
      <p:sp>
        <p:nvSpPr>
          <p:cNvPr id="78" name="object 78" descr=""/>
          <p:cNvSpPr/>
          <p:nvPr/>
        </p:nvSpPr>
        <p:spPr>
          <a:xfrm>
            <a:off x="927709" y="2630804"/>
            <a:ext cx="539750" cy="297180"/>
          </a:xfrm>
          <a:custGeom>
            <a:avLst/>
            <a:gdLst/>
            <a:ahLst/>
            <a:cxnLst/>
            <a:rect l="l" t="t" r="r" b="b"/>
            <a:pathLst>
              <a:path w="539750" h="297180">
                <a:moveTo>
                  <a:pt x="442734" y="156413"/>
                </a:moveTo>
                <a:lnTo>
                  <a:pt x="269595" y="217627"/>
                </a:lnTo>
                <a:lnTo>
                  <a:pt x="96456" y="156413"/>
                </a:lnTo>
                <a:lnTo>
                  <a:pt x="96456" y="228752"/>
                </a:lnTo>
                <a:lnTo>
                  <a:pt x="110032" y="253733"/>
                </a:lnTo>
                <a:lnTo>
                  <a:pt x="147078" y="275513"/>
                </a:lnTo>
                <a:lnTo>
                  <a:pt x="202107" y="290918"/>
                </a:lnTo>
                <a:lnTo>
                  <a:pt x="269595" y="296760"/>
                </a:lnTo>
                <a:lnTo>
                  <a:pt x="337083" y="290918"/>
                </a:lnTo>
                <a:lnTo>
                  <a:pt x="392112" y="275513"/>
                </a:lnTo>
                <a:lnTo>
                  <a:pt x="429158" y="253733"/>
                </a:lnTo>
                <a:lnTo>
                  <a:pt x="442734" y="228752"/>
                </a:lnTo>
                <a:lnTo>
                  <a:pt x="442734" y="156413"/>
                </a:lnTo>
                <a:close/>
              </a:path>
              <a:path w="539750" h="297180">
                <a:moveTo>
                  <a:pt x="539191" y="96443"/>
                </a:moveTo>
                <a:lnTo>
                  <a:pt x="269595" y="0"/>
                </a:lnTo>
                <a:lnTo>
                  <a:pt x="0" y="96443"/>
                </a:lnTo>
                <a:lnTo>
                  <a:pt x="34620" y="108813"/>
                </a:lnTo>
                <a:lnTo>
                  <a:pt x="34620" y="229374"/>
                </a:lnTo>
                <a:lnTo>
                  <a:pt x="40182" y="234937"/>
                </a:lnTo>
                <a:lnTo>
                  <a:pt x="53784" y="234937"/>
                </a:lnTo>
                <a:lnTo>
                  <a:pt x="59359" y="229374"/>
                </a:lnTo>
                <a:lnTo>
                  <a:pt x="59359" y="117462"/>
                </a:lnTo>
                <a:lnTo>
                  <a:pt x="269595" y="191046"/>
                </a:lnTo>
                <a:lnTo>
                  <a:pt x="539191" y="96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3262141" y="2551947"/>
            <a:ext cx="457834" cy="457834"/>
            <a:chOff x="3262141" y="2551947"/>
            <a:chExt cx="457834" cy="457834"/>
          </a:xfrm>
        </p:grpSpPr>
        <p:sp>
          <p:nvSpPr>
            <p:cNvPr id="80" name="object 80" descr=""/>
            <p:cNvSpPr/>
            <p:nvPr/>
          </p:nvSpPr>
          <p:spPr>
            <a:xfrm>
              <a:off x="3311609" y="2749789"/>
              <a:ext cx="358775" cy="111760"/>
            </a:xfrm>
            <a:custGeom>
              <a:avLst/>
              <a:gdLst/>
              <a:ahLst/>
              <a:cxnLst/>
              <a:rect l="l" t="t" r="r" b="b"/>
              <a:pathLst>
                <a:path w="358775" h="111760">
                  <a:moveTo>
                    <a:pt x="191689" y="0"/>
                  </a:moveTo>
                  <a:lnTo>
                    <a:pt x="166955" y="0"/>
                  </a:lnTo>
                  <a:lnTo>
                    <a:pt x="166955" y="43273"/>
                  </a:lnTo>
                  <a:lnTo>
                    <a:pt x="0" y="43273"/>
                  </a:lnTo>
                  <a:lnTo>
                    <a:pt x="0" y="111289"/>
                  </a:lnTo>
                  <a:lnTo>
                    <a:pt x="24734" y="111289"/>
                  </a:lnTo>
                  <a:lnTo>
                    <a:pt x="24734" y="68004"/>
                  </a:lnTo>
                  <a:lnTo>
                    <a:pt x="166955" y="68004"/>
                  </a:lnTo>
                  <a:lnTo>
                    <a:pt x="166955" y="111289"/>
                  </a:lnTo>
                  <a:lnTo>
                    <a:pt x="191689" y="111289"/>
                  </a:lnTo>
                  <a:lnTo>
                    <a:pt x="191689" y="68004"/>
                  </a:lnTo>
                  <a:lnTo>
                    <a:pt x="333910" y="68004"/>
                  </a:lnTo>
                  <a:lnTo>
                    <a:pt x="333910" y="111289"/>
                  </a:lnTo>
                  <a:lnTo>
                    <a:pt x="358644" y="111289"/>
                  </a:lnTo>
                  <a:lnTo>
                    <a:pt x="358644" y="43273"/>
                  </a:lnTo>
                  <a:lnTo>
                    <a:pt x="191689" y="43273"/>
                  </a:lnTo>
                  <a:lnTo>
                    <a:pt x="1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96051" y="2885809"/>
              <a:ext cx="123660" cy="12364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29096" y="2885809"/>
              <a:ext cx="123670" cy="12364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62141" y="2885809"/>
              <a:ext cx="123670" cy="123649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04362" y="2551947"/>
              <a:ext cx="173138" cy="173111"/>
            </a:xfrm>
            <a:prstGeom prst="rect">
              <a:avLst/>
            </a:prstGeom>
          </p:spPr>
        </p:pic>
      </p:grpSp>
      <p:sp>
        <p:nvSpPr>
          <p:cNvPr id="85" name="object 85" descr=""/>
          <p:cNvSpPr/>
          <p:nvPr/>
        </p:nvSpPr>
        <p:spPr>
          <a:xfrm>
            <a:off x="5430304" y="2513329"/>
            <a:ext cx="457834" cy="529590"/>
          </a:xfrm>
          <a:custGeom>
            <a:avLst/>
            <a:gdLst/>
            <a:ahLst/>
            <a:cxnLst/>
            <a:rect l="l" t="t" r="r" b="b"/>
            <a:pathLst>
              <a:path w="457835" h="529589">
                <a:moveTo>
                  <a:pt x="111302" y="417322"/>
                </a:moveTo>
                <a:lnTo>
                  <a:pt x="74193" y="417322"/>
                </a:lnTo>
                <a:lnTo>
                  <a:pt x="74231" y="479602"/>
                </a:lnTo>
                <a:lnTo>
                  <a:pt x="111302" y="496608"/>
                </a:lnTo>
                <a:lnTo>
                  <a:pt x="111302" y="417322"/>
                </a:lnTo>
                <a:close/>
              </a:path>
              <a:path w="457835" h="529589">
                <a:moveTo>
                  <a:pt x="148399" y="411149"/>
                </a:moveTo>
                <a:lnTo>
                  <a:pt x="145973" y="399110"/>
                </a:lnTo>
                <a:lnTo>
                  <a:pt x="139344" y="389293"/>
                </a:lnTo>
                <a:lnTo>
                  <a:pt x="129514" y="382663"/>
                </a:lnTo>
                <a:lnTo>
                  <a:pt x="117475" y="380238"/>
                </a:lnTo>
                <a:lnTo>
                  <a:pt x="60807" y="380238"/>
                </a:lnTo>
                <a:lnTo>
                  <a:pt x="55270" y="374700"/>
                </a:lnTo>
                <a:lnTo>
                  <a:pt x="55270" y="288912"/>
                </a:lnTo>
                <a:lnTo>
                  <a:pt x="67983" y="282867"/>
                </a:lnTo>
                <a:lnTo>
                  <a:pt x="77876" y="273342"/>
                </a:lnTo>
                <a:lnTo>
                  <a:pt x="84289" y="261200"/>
                </a:lnTo>
                <a:lnTo>
                  <a:pt x="86563" y="247307"/>
                </a:lnTo>
                <a:lnTo>
                  <a:pt x="86563" y="222580"/>
                </a:lnTo>
                <a:lnTo>
                  <a:pt x="74193" y="222580"/>
                </a:lnTo>
                <a:lnTo>
                  <a:pt x="74193" y="186537"/>
                </a:lnTo>
                <a:lnTo>
                  <a:pt x="70040" y="182384"/>
                </a:lnTo>
                <a:lnTo>
                  <a:pt x="59804" y="182384"/>
                </a:lnTo>
                <a:lnTo>
                  <a:pt x="55651" y="186537"/>
                </a:lnTo>
                <a:lnTo>
                  <a:pt x="55651" y="222580"/>
                </a:lnTo>
                <a:lnTo>
                  <a:pt x="30543" y="222580"/>
                </a:lnTo>
                <a:lnTo>
                  <a:pt x="30543" y="186537"/>
                </a:lnTo>
                <a:lnTo>
                  <a:pt x="26390" y="182384"/>
                </a:lnTo>
                <a:lnTo>
                  <a:pt x="16141" y="182384"/>
                </a:lnTo>
                <a:lnTo>
                  <a:pt x="11988" y="186537"/>
                </a:lnTo>
                <a:lnTo>
                  <a:pt x="11988" y="222580"/>
                </a:lnTo>
                <a:lnTo>
                  <a:pt x="0" y="222580"/>
                </a:lnTo>
                <a:lnTo>
                  <a:pt x="0" y="247307"/>
                </a:lnTo>
                <a:lnTo>
                  <a:pt x="2171" y="261048"/>
                </a:lnTo>
                <a:lnTo>
                  <a:pt x="8407" y="273126"/>
                </a:lnTo>
                <a:lnTo>
                  <a:pt x="18072" y="282676"/>
                </a:lnTo>
                <a:lnTo>
                  <a:pt x="30543" y="288912"/>
                </a:lnTo>
                <a:lnTo>
                  <a:pt x="30594" y="374700"/>
                </a:lnTo>
                <a:lnTo>
                  <a:pt x="33108" y="386422"/>
                </a:lnTo>
                <a:lnTo>
                  <a:pt x="39852" y="396176"/>
                </a:lnTo>
                <a:lnTo>
                  <a:pt x="49758" y="402678"/>
                </a:lnTo>
                <a:lnTo>
                  <a:pt x="61823" y="404964"/>
                </a:lnTo>
                <a:lnTo>
                  <a:pt x="118135" y="404964"/>
                </a:lnTo>
                <a:lnTo>
                  <a:pt x="123659" y="410502"/>
                </a:lnTo>
                <a:lnTo>
                  <a:pt x="123659" y="529424"/>
                </a:lnTo>
                <a:lnTo>
                  <a:pt x="148399" y="529424"/>
                </a:lnTo>
                <a:lnTo>
                  <a:pt x="148399" y="411149"/>
                </a:lnTo>
                <a:close/>
              </a:path>
              <a:path w="457835" h="529589">
                <a:moveTo>
                  <a:pt x="457568" y="479158"/>
                </a:moveTo>
                <a:lnTo>
                  <a:pt x="457542" y="370700"/>
                </a:lnTo>
                <a:lnTo>
                  <a:pt x="443966" y="333971"/>
                </a:lnTo>
                <a:lnTo>
                  <a:pt x="412178" y="308356"/>
                </a:lnTo>
                <a:lnTo>
                  <a:pt x="393852" y="298246"/>
                </a:lnTo>
                <a:lnTo>
                  <a:pt x="393852" y="438962"/>
                </a:lnTo>
                <a:lnTo>
                  <a:pt x="278244" y="438962"/>
                </a:lnTo>
                <a:lnTo>
                  <a:pt x="278244" y="395693"/>
                </a:lnTo>
                <a:lnTo>
                  <a:pt x="319773" y="296773"/>
                </a:lnTo>
                <a:lnTo>
                  <a:pt x="320700" y="294551"/>
                </a:lnTo>
                <a:lnTo>
                  <a:pt x="320802" y="294309"/>
                </a:lnTo>
                <a:lnTo>
                  <a:pt x="320878" y="294119"/>
                </a:lnTo>
                <a:lnTo>
                  <a:pt x="321284" y="294309"/>
                </a:lnTo>
                <a:lnTo>
                  <a:pt x="321665" y="294551"/>
                </a:lnTo>
                <a:lnTo>
                  <a:pt x="375018" y="316712"/>
                </a:lnTo>
                <a:lnTo>
                  <a:pt x="393852" y="438962"/>
                </a:lnTo>
                <a:lnTo>
                  <a:pt x="393852" y="298246"/>
                </a:lnTo>
                <a:lnTo>
                  <a:pt x="387870" y="295249"/>
                </a:lnTo>
                <a:lnTo>
                  <a:pt x="385406" y="294119"/>
                </a:lnTo>
                <a:lnTo>
                  <a:pt x="379666" y="291465"/>
                </a:lnTo>
                <a:lnTo>
                  <a:pt x="370992" y="287705"/>
                </a:lnTo>
                <a:lnTo>
                  <a:pt x="361848" y="283997"/>
                </a:lnTo>
                <a:lnTo>
                  <a:pt x="352221" y="280327"/>
                </a:lnTo>
                <a:lnTo>
                  <a:pt x="357327" y="274624"/>
                </a:lnTo>
                <a:lnTo>
                  <a:pt x="359562" y="266915"/>
                </a:lnTo>
                <a:lnTo>
                  <a:pt x="359194" y="264731"/>
                </a:lnTo>
                <a:lnTo>
                  <a:pt x="358279" y="259384"/>
                </a:lnTo>
                <a:lnTo>
                  <a:pt x="368757" y="256286"/>
                </a:lnTo>
                <a:lnTo>
                  <a:pt x="383247" y="229577"/>
                </a:lnTo>
                <a:lnTo>
                  <a:pt x="382943" y="226060"/>
                </a:lnTo>
                <a:lnTo>
                  <a:pt x="381965" y="222631"/>
                </a:lnTo>
                <a:lnTo>
                  <a:pt x="380352" y="219481"/>
                </a:lnTo>
                <a:lnTo>
                  <a:pt x="389026" y="212775"/>
                </a:lnTo>
                <a:lnTo>
                  <a:pt x="394258" y="203581"/>
                </a:lnTo>
                <a:lnTo>
                  <a:pt x="395681" y="193090"/>
                </a:lnTo>
                <a:lnTo>
                  <a:pt x="392849" y="182486"/>
                </a:lnTo>
                <a:lnTo>
                  <a:pt x="390410" y="177546"/>
                </a:lnTo>
                <a:lnTo>
                  <a:pt x="386524" y="173443"/>
                </a:lnTo>
                <a:lnTo>
                  <a:pt x="381736" y="170726"/>
                </a:lnTo>
                <a:lnTo>
                  <a:pt x="382193" y="169976"/>
                </a:lnTo>
                <a:lnTo>
                  <a:pt x="387654" y="161505"/>
                </a:lnTo>
                <a:lnTo>
                  <a:pt x="389534" y="151104"/>
                </a:lnTo>
                <a:lnTo>
                  <a:pt x="387375" y="140754"/>
                </a:lnTo>
                <a:lnTo>
                  <a:pt x="378841" y="129667"/>
                </a:lnTo>
                <a:lnTo>
                  <a:pt x="385572" y="128714"/>
                </a:lnTo>
                <a:lnTo>
                  <a:pt x="390283" y="122491"/>
                </a:lnTo>
                <a:lnTo>
                  <a:pt x="388505" y="109664"/>
                </a:lnTo>
                <a:lnTo>
                  <a:pt x="383324" y="105130"/>
                </a:lnTo>
                <a:lnTo>
                  <a:pt x="364832" y="105130"/>
                </a:lnTo>
                <a:lnTo>
                  <a:pt x="363626" y="98920"/>
                </a:lnTo>
                <a:lnTo>
                  <a:pt x="360032" y="80327"/>
                </a:lnTo>
                <a:lnTo>
                  <a:pt x="354203" y="68084"/>
                </a:lnTo>
                <a:lnTo>
                  <a:pt x="349351" y="57899"/>
                </a:lnTo>
                <a:lnTo>
                  <a:pt x="340055" y="46786"/>
                </a:lnTo>
                <a:lnTo>
                  <a:pt x="340055" y="129832"/>
                </a:lnTo>
                <a:lnTo>
                  <a:pt x="339979" y="173443"/>
                </a:lnTo>
                <a:lnTo>
                  <a:pt x="334225" y="201993"/>
                </a:lnTo>
                <a:lnTo>
                  <a:pt x="318312" y="225577"/>
                </a:lnTo>
                <a:lnTo>
                  <a:pt x="314210" y="228346"/>
                </a:lnTo>
                <a:lnTo>
                  <a:pt x="314210" y="290004"/>
                </a:lnTo>
                <a:lnTo>
                  <a:pt x="302336" y="293039"/>
                </a:lnTo>
                <a:lnTo>
                  <a:pt x="289852" y="295249"/>
                </a:lnTo>
                <a:lnTo>
                  <a:pt x="289534" y="295249"/>
                </a:lnTo>
                <a:lnTo>
                  <a:pt x="278091" y="296430"/>
                </a:lnTo>
                <a:lnTo>
                  <a:pt x="265849" y="296773"/>
                </a:lnTo>
                <a:lnTo>
                  <a:pt x="253593" y="296430"/>
                </a:lnTo>
                <a:lnTo>
                  <a:pt x="242227" y="295249"/>
                </a:lnTo>
                <a:lnTo>
                  <a:pt x="241884" y="295249"/>
                </a:lnTo>
                <a:lnTo>
                  <a:pt x="235521" y="294119"/>
                </a:lnTo>
                <a:lnTo>
                  <a:pt x="229476" y="293039"/>
                </a:lnTo>
                <a:lnTo>
                  <a:pt x="217652" y="290004"/>
                </a:lnTo>
                <a:lnTo>
                  <a:pt x="217474" y="290004"/>
                </a:lnTo>
                <a:lnTo>
                  <a:pt x="228714" y="264731"/>
                </a:lnTo>
                <a:lnTo>
                  <a:pt x="247002" y="270205"/>
                </a:lnTo>
                <a:lnTo>
                  <a:pt x="265823" y="272034"/>
                </a:lnTo>
                <a:lnTo>
                  <a:pt x="284657" y="270205"/>
                </a:lnTo>
                <a:lnTo>
                  <a:pt x="302945" y="264731"/>
                </a:lnTo>
                <a:lnTo>
                  <a:pt x="303034" y="266915"/>
                </a:lnTo>
                <a:lnTo>
                  <a:pt x="314210" y="290004"/>
                </a:lnTo>
                <a:lnTo>
                  <a:pt x="314210" y="228346"/>
                </a:lnTo>
                <a:lnTo>
                  <a:pt x="294728" y="241477"/>
                </a:lnTo>
                <a:lnTo>
                  <a:pt x="265849" y="247307"/>
                </a:lnTo>
                <a:lnTo>
                  <a:pt x="213385" y="225577"/>
                </a:lnTo>
                <a:lnTo>
                  <a:pt x="191719" y="173443"/>
                </a:lnTo>
                <a:lnTo>
                  <a:pt x="191643" y="129832"/>
                </a:lnTo>
                <a:lnTo>
                  <a:pt x="340055" y="129832"/>
                </a:lnTo>
                <a:lnTo>
                  <a:pt x="340055" y="46786"/>
                </a:lnTo>
                <a:lnTo>
                  <a:pt x="333413" y="38836"/>
                </a:lnTo>
                <a:lnTo>
                  <a:pt x="312877" y="24168"/>
                </a:lnTo>
                <a:lnTo>
                  <a:pt x="302983" y="63309"/>
                </a:lnTo>
                <a:lnTo>
                  <a:pt x="302285" y="66128"/>
                </a:lnTo>
                <a:lnTo>
                  <a:pt x="299720" y="68084"/>
                </a:lnTo>
                <a:lnTo>
                  <a:pt x="295706" y="68084"/>
                </a:lnTo>
                <a:lnTo>
                  <a:pt x="291985" y="67310"/>
                </a:lnTo>
                <a:lnTo>
                  <a:pt x="289839" y="64033"/>
                </a:lnTo>
                <a:lnTo>
                  <a:pt x="290537" y="60693"/>
                </a:lnTo>
                <a:lnTo>
                  <a:pt x="296024" y="39001"/>
                </a:lnTo>
                <a:lnTo>
                  <a:pt x="302374" y="14020"/>
                </a:lnTo>
                <a:lnTo>
                  <a:pt x="300304" y="5829"/>
                </a:lnTo>
                <a:lnTo>
                  <a:pt x="292925" y="0"/>
                </a:lnTo>
                <a:lnTo>
                  <a:pt x="279298" y="0"/>
                </a:lnTo>
                <a:lnTo>
                  <a:pt x="279298" y="62445"/>
                </a:lnTo>
                <a:lnTo>
                  <a:pt x="258648" y="98920"/>
                </a:lnTo>
                <a:lnTo>
                  <a:pt x="265887" y="69926"/>
                </a:lnTo>
                <a:lnTo>
                  <a:pt x="255562" y="69926"/>
                </a:lnTo>
                <a:lnTo>
                  <a:pt x="255854" y="68084"/>
                </a:lnTo>
                <a:lnTo>
                  <a:pt x="260565" y="39001"/>
                </a:lnTo>
                <a:lnTo>
                  <a:pt x="275475" y="39001"/>
                </a:lnTo>
                <a:lnTo>
                  <a:pt x="268859" y="62445"/>
                </a:lnTo>
                <a:lnTo>
                  <a:pt x="279298" y="62445"/>
                </a:lnTo>
                <a:lnTo>
                  <a:pt x="279298" y="0"/>
                </a:lnTo>
                <a:lnTo>
                  <a:pt x="238848" y="0"/>
                </a:lnTo>
                <a:lnTo>
                  <a:pt x="231470" y="5829"/>
                </a:lnTo>
                <a:lnTo>
                  <a:pt x="229400" y="14020"/>
                </a:lnTo>
                <a:lnTo>
                  <a:pt x="241147" y="60337"/>
                </a:lnTo>
                <a:lnTo>
                  <a:pt x="241960" y="63309"/>
                </a:lnTo>
                <a:lnTo>
                  <a:pt x="242049" y="63627"/>
                </a:lnTo>
                <a:lnTo>
                  <a:pt x="240106" y="67030"/>
                </a:lnTo>
                <a:lnTo>
                  <a:pt x="236220" y="68084"/>
                </a:lnTo>
                <a:lnTo>
                  <a:pt x="232067" y="68084"/>
                </a:lnTo>
                <a:lnTo>
                  <a:pt x="229489" y="66128"/>
                </a:lnTo>
                <a:lnTo>
                  <a:pt x="219202" y="24168"/>
                </a:lnTo>
                <a:lnTo>
                  <a:pt x="198666" y="38836"/>
                </a:lnTo>
                <a:lnTo>
                  <a:pt x="182727" y="57899"/>
                </a:lnTo>
                <a:lnTo>
                  <a:pt x="172046" y="80327"/>
                </a:lnTo>
                <a:lnTo>
                  <a:pt x="167246" y="105130"/>
                </a:lnTo>
                <a:lnTo>
                  <a:pt x="153416" y="105130"/>
                </a:lnTo>
                <a:lnTo>
                  <a:pt x="147751" y="105283"/>
                </a:lnTo>
                <a:lnTo>
                  <a:pt x="142367" y="110972"/>
                </a:lnTo>
                <a:lnTo>
                  <a:pt x="142684" y="122491"/>
                </a:lnTo>
                <a:lnTo>
                  <a:pt x="142709" y="123736"/>
                </a:lnTo>
                <a:lnTo>
                  <a:pt x="147129" y="128714"/>
                </a:lnTo>
                <a:lnTo>
                  <a:pt x="152920" y="129667"/>
                </a:lnTo>
                <a:lnTo>
                  <a:pt x="145745" y="137947"/>
                </a:lnTo>
                <a:lnTo>
                  <a:pt x="142430" y="147980"/>
                </a:lnTo>
                <a:lnTo>
                  <a:pt x="143103" y="158534"/>
                </a:lnTo>
                <a:lnTo>
                  <a:pt x="147955" y="168351"/>
                </a:lnTo>
                <a:lnTo>
                  <a:pt x="148602" y="169189"/>
                </a:lnTo>
                <a:lnTo>
                  <a:pt x="149288" y="169976"/>
                </a:lnTo>
                <a:lnTo>
                  <a:pt x="150025" y="170726"/>
                </a:lnTo>
                <a:lnTo>
                  <a:pt x="141744" y="177914"/>
                </a:lnTo>
                <a:lnTo>
                  <a:pt x="137033" y="187401"/>
                </a:lnTo>
                <a:lnTo>
                  <a:pt x="136220" y="197954"/>
                </a:lnTo>
                <a:lnTo>
                  <a:pt x="139636" y="208368"/>
                </a:lnTo>
                <a:lnTo>
                  <a:pt x="142354" y="213169"/>
                </a:lnTo>
                <a:lnTo>
                  <a:pt x="146456" y="217030"/>
                </a:lnTo>
                <a:lnTo>
                  <a:pt x="151396" y="219481"/>
                </a:lnTo>
                <a:lnTo>
                  <a:pt x="148577" y="229577"/>
                </a:lnTo>
                <a:lnTo>
                  <a:pt x="173456" y="259384"/>
                </a:lnTo>
                <a:lnTo>
                  <a:pt x="172313" y="266141"/>
                </a:lnTo>
                <a:lnTo>
                  <a:pt x="172186" y="266915"/>
                </a:lnTo>
                <a:lnTo>
                  <a:pt x="174434" y="274624"/>
                </a:lnTo>
                <a:lnTo>
                  <a:pt x="178650" y="279323"/>
                </a:lnTo>
                <a:lnTo>
                  <a:pt x="179451" y="280327"/>
                </a:lnTo>
                <a:lnTo>
                  <a:pt x="133642" y="300278"/>
                </a:lnTo>
                <a:lnTo>
                  <a:pt x="97078" y="324446"/>
                </a:lnTo>
                <a:lnTo>
                  <a:pt x="74422" y="367868"/>
                </a:lnTo>
                <a:lnTo>
                  <a:pt x="117475" y="367868"/>
                </a:lnTo>
                <a:lnTo>
                  <a:pt x="125679" y="368655"/>
                </a:lnTo>
                <a:lnTo>
                  <a:pt x="133515" y="370967"/>
                </a:lnTo>
                <a:lnTo>
                  <a:pt x="140766" y="374700"/>
                </a:lnTo>
                <a:lnTo>
                  <a:pt x="147243" y="379806"/>
                </a:lnTo>
                <a:lnTo>
                  <a:pt x="157124" y="316712"/>
                </a:lnTo>
                <a:lnTo>
                  <a:pt x="157213" y="316166"/>
                </a:lnTo>
                <a:lnTo>
                  <a:pt x="209994" y="294551"/>
                </a:lnTo>
                <a:lnTo>
                  <a:pt x="210375" y="294309"/>
                </a:lnTo>
                <a:lnTo>
                  <a:pt x="210769" y="294119"/>
                </a:lnTo>
                <a:lnTo>
                  <a:pt x="253517" y="395693"/>
                </a:lnTo>
                <a:lnTo>
                  <a:pt x="253517" y="438962"/>
                </a:lnTo>
                <a:lnTo>
                  <a:pt x="160756" y="438962"/>
                </a:lnTo>
                <a:lnTo>
                  <a:pt x="160756" y="463702"/>
                </a:lnTo>
                <a:lnTo>
                  <a:pt x="253517" y="463702"/>
                </a:lnTo>
                <a:lnTo>
                  <a:pt x="253517" y="513422"/>
                </a:lnTo>
                <a:lnTo>
                  <a:pt x="278244" y="513422"/>
                </a:lnTo>
                <a:lnTo>
                  <a:pt x="278244" y="463702"/>
                </a:lnTo>
                <a:lnTo>
                  <a:pt x="395732" y="463702"/>
                </a:lnTo>
                <a:lnTo>
                  <a:pt x="395732" y="502996"/>
                </a:lnTo>
                <a:lnTo>
                  <a:pt x="413727" y="498957"/>
                </a:lnTo>
                <a:lnTo>
                  <a:pt x="429437" y="494245"/>
                </a:lnTo>
                <a:lnTo>
                  <a:pt x="442531" y="488886"/>
                </a:lnTo>
                <a:lnTo>
                  <a:pt x="452628" y="482866"/>
                </a:lnTo>
                <a:lnTo>
                  <a:pt x="457568" y="479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7730771" y="2630186"/>
            <a:ext cx="421005" cy="383540"/>
          </a:xfrm>
          <a:custGeom>
            <a:avLst/>
            <a:gdLst/>
            <a:ahLst/>
            <a:cxnLst/>
            <a:rect l="l" t="t" r="r" b="b"/>
            <a:pathLst>
              <a:path w="421004" h="383539">
                <a:moveTo>
                  <a:pt x="168191" y="298131"/>
                </a:moveTo>
                <a:lnTo>
                  <a:pt x="84095" y="298131"/>
                </a:lnTo>
                <a:lnTo>
                  <a:pt x="84095" y="383329"/>
                </a:lnTo>
                <a:lnTo>
                  <a:pt x="168191" y="298131"/>
                </a:lnTo>
                <a:close/>
              </a:path>
              <a:path w="421004" h="383539">
                <a:moveTo>
                  <a:pt x="399455" y="0"/>
                </a:moveTo>
                <a:lnTo>
                  <a:pt x="21023" y="0"/>
                </a:lnTo>
                <a:lnTo>
                  <a:pt x="12803" y="1708"/>
                </a:lnTo>
                <a:lnTo>
                  <a:pt x="6107" y="6279"/>
                </a:lnTo>
                <a:lnTo>
                  <a:pt x="1614" y="13027"/>
                </a:lnTo>
                <a:lnTo>
                  <a:pt x="0" y="21268"/>
                </a:lnTo>
                <a:lnTo>
                  <a:pt x="1" y="276862"/>
                </a:lnTo>
                <a:lnTo>
                  <a:pt x="1615" y="285100"/>
                </a:lnTo>
                <a:lnTo>
                  <a:pt x="6107" y="291847"/>
                </a:lnTo>
                <a:lnTo>
                  <a:pt x="12801" y="296419"/>
                </a:lnTo>
                <a:lnTo>
                  <a:pt x="21023" y="298131"/>
                </a:lnTo>
                <a:lnTo>
                  <a:pt x="399455" y="298131"/>
                </a:lnTo>
                <a:lnTo>
                  <a:pt x="407678" y="296419"/>
                </a:lnTo>
                <a:lnTo>
                  <a:pt x="414373" y="291847"/>
                </a:lnTo>
                <a:lnTo>
                  <a:pt x="418865" y="285100"/>
                </a:lnTo>
                <a:lnTo>
                  <a:pt x="420479" y="276862"/>
                </a:lnTo>
                <a:lnTo>
                  <a:pt x="420479" y="179293"/>
                </a:lnTo>
                <a:lnTo>
                  <a:pt x="111303" y="179293"/>
                </a:lnTo>
                <a:lnTo>
                  <a:pt x="99268" y="176864"/>
                </a:lnTo>
                <a:lnTo>
                  <a:pt x="89440" y="170240"/>
                </a:lnTo>
                <a:lnTo>
                  <a:pt x="82815" y="160416"/>
                </a:lnTo>
                <a:lnTo>
                  <a:pt x="80385" y="148385"/>
                </a:lnTo>
                <a:lnTo>
                  <a:pt x="82815" y="136351"/>
                </a:lnTo>
                <a:lnTo>
                  <a:pt x="89440" y="126525"/>
                </a:lnTo>
                <a:lnTo>
                  <a:pt x="99268" y="119900"/>
                </a:lnTo>
                <a:lnTo>
                  <a:pt x="111303" y="117471"/>
                </a:lnTo>
                <a:lnTo>
                  <a:pt x="420479" y="117471"/>
                </a:lnTo>
                <a:lnTo>
                  <a:pt x="420479" y="21268"/>
                </a:lnTo>
                <a:lnTo>
                  <a:pt x="418865" y="13027"/>
                </a:lnTo>
                <a:lnTo>
                  <a:pt x="414373" y="6279"/>
                </a:lnTo>
                <a:lnTo>
                  <a:pt x="407678" y="1708"/>
                </a:lnTo>
                <a:lnTo>
                  <a:pt x="399455" y="0"/>
                </a:lnTo>
                <a:close/>
              </a:path>
              <a:path w="421004" h="383539">
                <a:moveTo>
                  <a:pt x="210239" y="117471"/>
                </a:moveTo>
                <a:lnTo>
                  <a:pt x="111303" y="117471"/>
                </a:lnTo>
                <a:lnTo>
                  <a:pt x="123338" y="119900"/>
                </a:lnTo>
                <a:lnTo>
                  <a:pt x="133166" y="126525"/>
                </a:lnTo>
                <a:lnTo>
                  <a:pt x="139791" y="136351"/>
                </a:lnTo>
                <a:lnTo>
                  <a:pt x="142221" y="148385"/>
                </a:lnTo>
                <a:lnTo>
                  <a:pt x="139791" y="160416"/>
                </a:lnTo>
                <a:lnTo>
                  <a:pt x="133166" y="170240"/>
                </a:lnTo>
                <a:lnTo>
                  <a:pt x="123338" y="176864"/>
                </a:lnTo>
                <a:lnTo>
                  <a:pt x="111303" y="179293"/>
                </a:lnTo>
                <a:lnTo>
                  <a:pt x="210239" y="179293"/>
                </a:lnTo>
                <a:lnTo>
                  <a:pt x="198204" y="176864"/>
                </a:lnTo>
                <a:lnTo>
                  <a:pt x="188377" y="170240"/>
                </a:lnTo>
                <a:lnTo>
                  <a:pt x="181751" y="160416"/>
                </a:lnTo>
                <a:lnTo>
                  <a:pt x="179322" y="148385"/>
                </a:lnTo>
                <a:lnTo>
                  <a:pt x="181751" y="136351"/>
                </a:lnTo>
                <a:lnTo>
                  <a:pt x="188377" y="126525"/>
                </a:lnTo>
                <a:lnTo>
                  <a:pt x="198204" y="119900"/>
                </a:lnTo>
                <a:lnTo>
                  <a:pt x="210239" y="117471"/>
                </a:lnTo>
                <a:close/>
              </a:path>
              <a:path w="421004" h="383539">
                <a:moveTo>
                  <a:pt x="309176" y="117471"/>
                </a:moveTo>
                <a:lnTo>
                  <a:pt x="210239" y="117471"/>
                </a:lnTo>
                <a:lnTo>
                  <a:pt x="222275" y="119900"/>
                </a:lnTo>
                <a:lnTo>
                  <a:pt x="232102" y="126525"/>
                </a:lnTo>
                <a:lnTo>
                  <a:pt x="238728" y="136351"/>
                </a:lnTo>
                <a:lnTo>
                  <a:pt x="241157" y="148385"/>
                </a:lnTo>
                <a:lnTo>
                  <a:pt x="238728" y="160416"/>
                </a:lnTo>
                <a:lnTo>
                  <a:pt x="232102" y="170240"/>
                </a:lnTo>
                <a:lnTo>
                  <a:pt x="222275" y="176864"/>
                </a:lnTo>
                <a:lnTo>
                  <a:pt x="210239" y="179293"/>
                </a:lnTo>
                <a:lnTo>
                  <a:pt x="309176" y="179293"/>
                </a:lnTo>
                <a:lnTo>
                  <a:pt x="297141" y="176864"/>
                </a:lnTo>
                <a:lnTo>
                  <a:pt x="287313" y="170240"/>
                </a:lnTo>
                <a:lnTo>
                  <a:pt x="280688" y="160416"/>
                </a:lnTo>
                <a:lnTo>
                  <a:pt x="278258" y="148385"/>
                </a:lnTo>
                <a:lnTo>
                  <a:pt x="280688" y="136351"/>
                </a:lnTo>
                <a:lnTo>
                  <a:pt x="287313" y="126525"/>
                </a:lnTo>
                <a:lnTo>
                  <a:pt x="297141" y="119900"/>
                </a:lnTo>
                <a:lnTo>
                  <a:pt x="309176" y="117471"/>
                </a:lnTo>
                <a:close/>
              </a:path>
              <a:path w="421004" h="383539">
                <a:moveTo>
                  <a:pt x="420479" y="117471"/>
                </a:moveTo>
                <a:lnTo>
                  <a:pt x="309176" y="117471"/>
                </a:lnTo>
                <a:lnTo>
                  <a:pt x="321211" y="119900"/>
                </a:lnTo>
                <a:lnTo>
                  <a:pt x="331039" y="126525"/>
                </a:lnTo>
                <a:lnTo>
                  <a:pt x="337664" y="136351"/>
                </a:lnTo>
                <a:lnTo>
                  <a:pt x="340094" y="148385"/>
                </a:lnTo>
                <a:lnTo>
                  <a:pt x="337664" y="160416"/>
                </a:lnTo>
                <a:lnTo>
                  <a:pt x="331039" y="170240"/>
                </a:lnTo>
                <a:lnTo>
                  <a:pt x="321211" y="176864"/>
                </a:lnTo>
                <a:lnTo>
                  <a:pt x="309176" y="179293"/>
                </a:lnTo>
                <a:lnTo>
                  <a:pt x="420479" y="179293"/>
                </a:lnTo>
                <a:lnTo>
                  <a:pt x="420479" y="1174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7" name="object 87" descr=""/>
          <p:cNvGrpSpPr/>
          <p:nvPr/>
        </p:nvGrpSpPr>
        <p:grpSpPr>
          <a:xfrm>
            <a:off x="5513196" y="4934711"/>
            <a:ext cx="3570604" cy="158750"/>
            <a:chOff x="5513196" y="4934711"/>
            <a:chExt cx="3570604" cy="158750"/>
          </a:xfrm>
        </p:grpSpPr>
        <p:pic>
          <p:nvPicPr>
            <p:cNvPr id="88" name="object 8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13196" y="4934711"/>
              <a:ext cx="2876423" cy="15849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40851" y="4934711"/>
              <a:ext cx="742950" cy="158496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8339454" y="5073455"/>
              <a:ext cx="685800" cy="6350"/>
            </a:xfrm>
            <a:custGeom>
              <a:avLst/>
              <a:gdLst/>
              <a:ahLst/>
              <a:cxnLst/>
              <a:rect l="l" t="t" r="r" b="b"/>
              <a:pathLst>
                <a:path w="685800" h="6350">
                  <a:moveTo>
                    <a:pt x="6858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85800" y="6096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80" y="4408932"/>
              <a:ext cx="1190244" cy="477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907108"/>
              <a:ext cx="4224528" cy="5641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2589276"/>
              <a:ext cx="3508755" cy="2468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59" y="2802635"/>
              <a:ext cx="2093468" cy="246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0300" y="412750"/>
            <a:ext cx="3706495" cy="424180"/>
            <a:chOff x="730300" y="412750"/>
            <a:chExt cx="3706495" cy="4241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300" y="412750"/>
              <a:ext cx="380999" cy="423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800" y="412750"/>
              <a:ext cx="1858772" cy="4236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1163" y="412750"/>
              <a:ext cx="1735074" cy="42367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762" y="1555369"/>
            <a:ext cx="208026" cy="31699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651459" y="1555369"/>
            <a:ext cx="4067175" cy="563880"/>
            <a:chOff x="651459" y="1555369"/>
            <a:chExt cx="4067175" cy="5638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62" y="1555369"/>
              <a:ext cx="3105023" cy="31699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49218" y="1835276"/>
              <a:ext cx="815340" cy="12700"/>
            </a:xfrm>
            <a:custGeom>
              <a:avLst/>
              <a:gdLst/>
              <a:ahLst/>
              <a:cxnLst/>
              <a:rect l="l" t="t" r="r" b="b"/>
              <a:pathLst>
                <a:path w="815339" h="12700">
                  <a:moveTo>
                    <a:pt x="815339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15339" y="12192"/>
                  </a:lnTo>
                  <a:lnTo>
                    <a:pt x="815339" y="0"/>
                  </a:lnTo>
                  <a:close/>
                </a:path>
              </a:pathLst>
            </a:custGeom>
            <a:solidFill>
              <a:srgbClr val="3399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9726" y="1555369"/>
              <a:ext cx="981036" cy="3169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662" y="1802257"/>
              <a:ext cx="4066413" cy="31699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51459" y="2082165"/>
              <a:ext cx="3942715" cy="12700"/>
            </a:xfrm>
            <a:custGeom>
              <a:avLst/>
              <a:gdLst/>
              <a:ahLst/>
              <a:cxnLst/>
              <a:rect l="l" t="t" r="r" b="b"/>
              <a:pathLst>
                <a:path w="3942715" h="12700">
                  <a:moveTo>
                    <a:pt x="394263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942638" y="12192"/>
                  </a:lnTo>
                  <a:lnTo>
                    <a:pt x="3942638" y="0"/>
                  </a:lnTo>
                  <a:close/>
                </a:path>
              </a:pathLst>
            </a:custGeom>
            <a:solidFill>
              <a:srgbClr val="3399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4859" y="1802257"/>
              <a:ext cx="103632" cy="316991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762" y="2499105"/>
            <a:ext cx="265176" cy="316992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651662" y="2499105"/>
            <a:ext cx="4836795" cy="563880"/>
            <a:chOff x="651662" y="2499105"/>
            <a:chExt cx="4836795" cy="563880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662" y="2499105"/>
              <a:ext cx="1920620" cy="3169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5578" y="2499105"/>
              <a:ext cx="2708910" cy="31699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662" y="2745993"/>
              <a:ext cx="2738501" cy="31699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2066" y="2745993"/>
              <a:ext cx="2165985" cy="31699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15000" y="0"/>
            <a:ext cx="342900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0008" y="101218"/>
            <a:ext cx="7273925" cy="789940"/>
            <a:chOff x="680008" y="101218"/>
            <a:chExt cx="7273925" cy="7899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008" y="101218"/>
              <a:ext cx="5739638" cy="423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393" y="101218"/>
              <a:ext cx="1625980" cy="4236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008" y="466674"/>
              <a:ext cx="1726057" cy="423976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7925" y="1020191"/>
            <a:ext cx="1519301" cy="31699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1966" y="4551763"/>
            <a:ext cx="423545" cy="474345"/>
            <a:chOff x="141966" y="4551763"/>
            <a:chExt cx="423545" cy="474345"/>
          </a:xfrm>
        </p:grpSpPr>
        <p:sp>
          <p:nvSpPr>
            <p:cNvPr id="8" name="object 8" descr=""/>
            <p:cNvSpPr/>
            <p:nvPr/>
          </p:nvSpPr>
          <p:spPr>
            <a:xfrm>
              <a:off x="141966" y="4551763"/>
              <a:ext cx="423545" cy="474345"/>
            </a:xfrm>
            <a:custGeom>
              <a:avLst/>
              <a:gdLst/>
              <a:ahLst/>
              <a:cxnLst/>
              <a:rect l="l" t="t" r="r" b="b"/>
              <a:pathLst>
                <a:path w="423545" h="474345">
                  <a:moveTo>
                    <a:pt x="351001" y="62766"/>
                  </a:moveTo>
                  <a:lnTo>
                    <a:pt x="72428" y="62766"/>
                  </a:lnTo>
                  <a:lnTo>
                    <a:pt x="72428" y="117071"/>
                  </a:lnTo>
                  <a:lnTo>
                    <a:pt x="0" y="176802"/>
                  </a:lnTo>
                  <a:lnTo>
                    <a:pt x="0" y="473835"/>
                  </a:lnTo>
                  <a:lnTo>
                    <a:pt x="423421" y="473835"/>
                  </a:lnTo>
                  <a:lnTo>
                    <a:pt x="423421" y="462727"/>
                  </a:lnTo>
                  <a:lnTo>
                    <a:pt x="19156" y="462727"/>
                  </a:lnTo>
                  <a:lnTo>
                    <a:pt x="27097" y="454802"/>
                  </a:lnTo>
                  <a:lnTo>
                    <a:pt x="11240" y="454802"/>
                  </a:lnTo>
                  <a:lnTo>
                    <a:pt x="11210" y="192925"/>
                  </a:lnTo>
                  <a:lnTo>
                    <a:pt x="26997" y="192925"/>
                  </a:lnTo>
                  <a:lnTo>
                    <a:pt x="13877" y="179843"/>
                  </a:lnTo>
                  <a:lnTo>
                    <a:pt x="17483" y="176802"/>
                  </a:lnTo>
                  <a:lnTo>
                    <a:pt x="72400" y="131514"/>
                  </a:lnTo>
                  <a:lnTo>
                    <a:pt x="83571" y="131514"/>
                  </a:lnTo>
                  <a:lnTo>
                    <a:pt x="83571" y="73877"/>
                  </a:lnTo>
                  <a:lnTo>
                    <a:pt x="351001" y="73877"/>
                  </a:lnTo>
                  <a:lnTo>
                    <a:pt x="351001" y="62766"/>
                  </a:lnTo>
                  <a:close/>
                </a:path>
                <a:path w="423545" h="474345">
                  <a:moveTo>
                    <a:pt x="253324" y="305154"/>
                  </a:moveTo>
                  <a:lnTo>
                    <a:pt x="211715" y="305154"/>
                  </a:lnTo>
                  <a:lnTo>
                    <a:pt x="243155" y="311246"/>
                  </a:lnTo>
                  <a:lnTo>
                    <a:pt x="270805" y="329523"/>
                  </a:lnTo>
                  <a:lnTo>
                    <a:pt x="404413" y="462727"/>
                  </a:lnTo>
                  <a:lnTo>
                    <a:pt x="423421" y="462727"/>
                  </a:lnTo>
                  <a:lnTo>
                    <a:pt x="423421" y="454802"/>
                  </a:lnTo>
                  <a:lnTo>
                    <a:pt x="412306" y="454802"/>
                  </a:lnTo>
                  <a:lnTo>
                    <a:pt x="280880" y="323847"/>
                  </a:lnTo>
                  <a:lnTo>
                    <a:pt x="288466" y="316283"/>
                  </a:lnTo>
                  <a:lnTo>
                    <a:pt x="272713" y="316283"/>
                  </a:lnTo>
                  <a:lnTo>
                    <a:pt x="253324" y="305154"/>
                  </a:lnTo>
                  <a:close/>
                </a:path>
                <a:path w="423545" h="474345">
                  <a:moveTo>
                    <a:pt x="26997" y="192925"/>
                  </a:moveTo>
                  <a:lnTo>
                    <a:pt x="11142" y="192925"/>
                  </a:lnTo>
                  <a:lnTo>
                    <a:pt x="142550" y="323847"/>
                  </a:lnTo>
                  <a:lnTo>
                    <a:pt x="11212" y="454802"/>
                  </a:lnTo>
                  <a:lnTo>
                    <a:pt x="27097" y="454802"/>
                  </a:lnTo>
                  <a:lnTo>
                    <a:pt x="152625" y="329523"/>
                  </a:lnTo>
                  <a:lnTo>
                    <a:pt x="172654" y="316283"/>
                  </a:lnTo>
                  <a:lnTo>
                    <a:pt x="150698" y="316283"/>
                  </a:lnTo>
                  <a:lnTo>
                    <a:pt x="83571" y="249336"/>
                  </a:lnTo>
                  <a:lnTo>
                    <a:pt x="83571" y="238226"/>
                  </a:lnTo>
                  <a:lnTo>
                    <a:pt x="72428" y="238226"/>
                  </a:lnTo>
                  <a:lnTo>
                    <a:pt x="26997" y="192925"/>
                  </a:lnTo>
                  <a:close/>
                </a:path>
                <a:path w="423545" h="474345">
                  <a:moveTo>
                    <a:pt x="423421" y="192925"/>
                  </a:moveTo>
                  <a:lnTo>
                    <a:pt x="412185" y="192925"/>
                  </a:lnTo>
                  <a:lnTo>
                    <a:pt x="412213" y="454802"/>
                  </a:lnTo>
                  <a:lnTo>
                    <a:pt x="423421" y="454802"/>
                  </a:lnTo>
                  <a:lnTo>
                    <a:pt x="423421" y="192925"/>
                  </a:lnTo>
                  <a:close/>
                </a:path>
                <a:path w="423545" h="474345">
                  <a:moveTo>
                    <a:pt x="211706" y="294101"/>
                  </a:moveTo>
                  <a:lnTo>
                    <a:pt x="179681" y="299647"/>
                  </a:lnTo>
                  <a:lnTo>
                    <a:pt x="150698" y="316283"/>
                  </a:lnTo>
                  <a:lnTo>
                    <a:pt x="172654" y="316283"/>
                  </a:lnTo>
                  <a:lnTo>
                    <a:pt x="180274" y="311246"/>
                  </a:lnTo>
                  <a:lnTo>
                    <a:pt x="211715" y="305154"/>
                  </a:lnTo>
                  <a:lnTo>
                    <a:pt x="253324" y="305154"/>
                  </a:lnTo>
                  <a:lnTo>
                    <a:pt x="243731" y="299647"/>
                  </a:lnTo>
                  <a:lnTo>
                    <a:pt x="211706" y="294101"/>
                  </a:lnTo>
                  <a:close/>
                </a:path>
                <a:path w="423545" h="474345">
                  <a:moveTo>
                    <a:pt x="351001" y="73877"/>
                  </a:moveTo>
                  <a:lnTo>
                    <a:pt x="339858" y="73877"/>
                  </a:lnTo>
                  <a:lnTo>
                    <a:pt x="339858" y="249336"/>
                  </a:lnTo>
                  <a:lnTo>
                    <a:pt x="272713" y="316283"/>
                  </a:lnTo>
                  <a:lnTo>
                    <a:pt x="288466" y="316283"/>
                  </a:lnTo>
                  <a:lnTo>
                    <a:pt x="366751" y="238226"/>
                  </a:lnTo>
                  <a:lnTo>
                    <a:pt x="351001" y="238226"/>
                  </a:lnTo>
                  <a:lnTo>
                    <a:pt x="351001" y="131514"/>
                  </a:lnTo>
                  <a:lnTo>
                    <a:pt x="368513" y="131514"/>
                  </a:lnTo>
                  <a:lnTo>
                    <a:pt x="351001" y="117071"/>
                  </a:lnTo>
                  <a:lnTo>
                    <a:pt x="351001" y="73877"/>
                  </a:lnTo>
                  <a:close/>
                </a:path>
                <a:path w="423545" h="474345">
                  <a:moveTo>
                    <a:pt x="83571" y="131514"/>
                  </a:moveTo>
                  <a:lnTo>
                    <a:pt x="72428" y="131514"/>
                  </a:lnTo>
                  <a:lnTo>
                    <a:pt x="72428" y="238226"/>
                  </a:lnTo>
                  <a:lnTo>
                    <a:pt x="83571" y="238226"/>
                  </a:lnTo>
                  <a:lnTo>
                    <a:pt x="83571" y="131514"/>
                  </a:lnTo>
                  <a:close/>
                </a:path>
                <a:path w="423545" h="474345">
                  <a:moveTo>
                    <a:pt x="368513" y="131514"/>
                  </a:moveTo>
                  <a:lnTo>
                    <a:pt x="351001" y="131514"/>
                  </a:lnTo>
                  <a:lnTo>
                    <a:pt x="409585" y="179843"/>
                  </a:lnTo>
                  <a:lnTo>
                    <a:pt x="351001" y="238226"/>
                  </a:lnTo>
                  <a:lnTo>
                    <a:pt x="366751" y="238226"/>
                  </a:lnTo>
                  <a:lnTo>
                    <a:pt x="412185" y="192925"/>
                  </a:lnTo>
                  <a:lnTo>
                    <a:pt x="423421" y="192925"/>
                  </a:lnTo>
                  <a:lnTo>
                    <a:pt x="423421" y="176802"/>
                  </a:lnTo>
                  <a:lnTo>
                    <a:pt x="368513" y="131514"/>
                  </a:lnTo>
                  <a:close/>
                </a:path>
                <a:path w="423545" h="474345">
                  <a:moveTo>
                    <a:pt x="211715" y="0"/>
                  </a:moveTo>
                  <a:lnTo>
                    <a:pt x="136542" y="62766"/>
                  </a:lnTo>
                  <a:lnTo>
                    <a:pt x="153897" y="62766"/>
                  </a:lnTo>
                  <a:lnTo>
                    <a:pt x="211715" y="14443"/>
                  </a:lnTo>
                  <a:lnTo>
                    <a:pt x="229014" y="14443"/>
                  </a:lnTo>
                  <a:lnTo>
                    <a:pt x="211715" y="0"/>
                  </a:lnTo>
                  <a:close/>
                </a:path>
                <a:path w="423545" h="474345">
                  <a:moveTo>
                    <a:pt x="229014" y="14443"/>
                  </a:moveTo>
                  <a:lnTo>
                    <a:pt x="211715" y="14443"/>
                  </a:lnTo>
                  <a:lnTo>
                    <a:pt x="269537" y="62766"/>
                  </a:lnTo>
                  <a:lnTo>
                    <a:pt x="286892" y="62766"/>
                  </a:lnTo>
                  <a:lnTo>
                    <a:pt x="229014" y="14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099" y="4664691"/>
              <a:ext cx="145011" cy="144263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1861700" y="2169840"/>
            <a:ext cx="180340" cy="407034"/>
            <a:chOff x="1861700" y="2169840"/>
            <a:chExt cx="180340" cy="407034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1700" y="2169840"/>
              <a:ext cx="79882" cy="7971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862259" y="2260079"/>
              <a:ext cx="179705" cy="316865"/>
            </a:xfrm>
            <a:custGeom>
              <a:avLst/>
              <a:gdLst/>
              <a:ahLst/>
              <a:cxnLst/>
              <a:rect l="l" t="t" r="r" b="b"/>
              <a:pathLst>
                <a:path w="179705" h="316864">
                  <a:moveTo>
                    <a:pt x="46102" y="245"/>
                  </a:moveTo>
                  <a:lnTo>
                    <a:pt x="9967" y="13693"/>
                  </a:lnTo>
                  <a:lnTo>
                    <a:pt x="0" y="41053"/>
                  </a:lnTo>
                  <a:lnTo>
                    <a:pt x="0" y="155367"/>
                  </a:lnTo>
                  <a:lnTo>
                    <a:pt x="3138" y="170878"/>
                  </a:lnTo>
                  <a:lnTo>
                    <a:pt x="11697" y="183545"/>
                  </a:lnTo>
                  <a:lnTo>
                    <a:pt x="24393" y="192086"/>
                  </a:lnTo>
                  <a:lnTo>
                    <a:pt x="39941" y="195218"/>
                  </a:lnTo>
                  <a:lnTo>
                    <a:pt x="127253" y="195218"/>
                  </a:lnTo>
                  <a:lnTo>
                    <a:pt x="127253" y="296624"/>
                  </a:lnTo>
                  <a:lnTo>
                    <a:pt x="128822" y="304378"/>
                  </a:lnTo>
                  <a:lnTo>
                    <a:pt x="133102" y="310710"/>
                  </a:lnTo>
                  <a:lnTo>
                    <a:pt x="139450" y="314980"/>
                  </a:lnTo>
                  <a:lnTo>
                    <a:pt x="147224" y="316546"/>
                  </a:lnTo>
                  <a:lnTo>
                    <a:pt x="154998" y="314980"/>
                  </a:lnTo>
                  <a:lnTo>
                    <a:pt x="161346" y="310710"/>
                  </a:lnTo>
                  <a:lnTo>
                    <a:pt x="165625" y="304378"/>
                  </a:lnTo>
                  <a:lnTo>
                    <a:pt x="167194" y="296624"/>
                  </a:lnTo>
                  <a:lnTo>
                    <a:pt x="167194" y="175056"/>
                  </a:lnTo>
                  <a:lnTo>
                    <a:pt x="165625" y="167299"/>
                  </a:lnTo>
                  <a:lnTo>
                    <a:pt x="161346" y="160964"/>
                  </a:lnTo>
                  <a:lnTo>
                    <a:pt x="154998" y="156693"/>
                  </a:lnTo>
                  <a:lnTo>
                    <a:pt x="147224" y="155127"/>
                  </a:lnTo>
                  <a:lnTo>
                    <a:pt x="79323" y="155127"/>
                  </a:lnTo>
                  <a:lnTo>
                    <a:pt x="79323" y="70788"/>
                  </a:lnTo>
                  <a:lnTo>
                    <a:pt x="91465" y="79795"/>
                  </a:lnTo>
                  <a:lnTo>
                    <a:pt x="94907" y="82273"/>
                  </a:lnTo>
                  <a:lnTo>
                    <a:pt x="99041" y="83609"/>
                  </a:lnTo>
                  <a:lnTo>
                    <a:pt x="159206" y="83622"/>
                  </a:lnTo>
                  <a:lnTo>
                    <a:pt x="166980" y="82055"/>
                  </a:lnTo>
                  <a:lnTo>
                    <a:pt x="173328" y="77782"/>
                  </a:lnTo>
                  <a:lnTo>
                    <a:pt x="177608" y="71445"/>
                  </a:lnTo>
                  <a:lnTo>
                    <a:pt x="179177" y="63686"/>
                  </a:lnTo>
                  <a:lnTo>
                    <a:pt x="177608" y="55932"/>
                  </a:lnTo>
                  <a:lnTo>
                    <a:pt x="173328" y="49600"/>
                  </a:lnTo>
                  <a:lnTo>
                    <a:pt x="166980" y="45330"/>
                  </a:lnTo>
                  <a:lnTo>
                    <a:pt x="159206" y="43764"/>
                  </a:lnTo>
                  <a:lnTo>
                    <a:pt x="109839" y="43764"/>
                  </a:lnTo>
                  <a:lnTo>
                    <a:pt x="71814" y="15936"/>
                  </a:lnTo>
                  <a:lnTo>
                    <a:pt x="64644" y="8430"/>
                  </a:lnTo>
                  <a:lnTo>
                    <a:pt x="55910" y="3128"/>
                  </a:lnTo>
                  <a:lnTo>
                    <a:pt x="46102" y="245"/>
                  </a:lnTo>
                  <a:close/>
                </a:path>
              </a:pathLst>
            </a:custGeom>
            <a:solidFill>
              <a:srgbClr val="5F175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813770" y="2169840"/>
            <a:ext cx="607695" cy="413384"/>
            <a:chOff x="1813770" y="2169840"/>
            <a:chExt cx="607695" cy="413384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3068" y="2169840"/>
              <a:ext cx="79882" cy="7971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813763" y="2259685"/>
              <a:ext cx="607695" cy="323215"/>
            </a:xfrm>
            <a:custGeom>
              <a:avLst/>
              <a:gdLst/>
              <a:ahLst/>
              <a:cxnLst/>
              <a:rect l="l" t="t" r="r" b="b"/>
              <a:pathLst>
                <a:path w="607694" h="323214">
                  <a:moveTo>
                    <a:pt x="159766" y="218706"/>
                  </a:moveTo>
                  <a:lnTo>
                    <a:pt x="152615" y="211569"/>
                  </a:lnTo>
                  <a:lnTo>
                    <a:pt x="143789" y="211569"/>
                  </a:lnTo>
                  <a:lnTo>
                    <a:pt x="31953" y="211569"/>
                  </a:lnTo>
                  <a:lnTo>
                    <a:pt x="31953" y="43332"/>
                  </a:lnTo>
                  <a:lnTo>
                    <a:pt x="24803" y="36195"/>
                  </a:lnTo>
                  <a:lnTo>
                    <a:pt x="7162" y="36195"/>
                  </a:lnTo>
                  <a:lnTo>
                    <a:pt x="0" y="43332"/>
                  </a:lnTo>
                  <a:lnTo>
                    <a:pt x="0" y="236308"/>
                  </a:lnTo>
                  <a:lnTo>
                    <a:pt x="7162" y="243459"/>
                  </a:lnTo>
                  <a:lnTo>
                    <a:pt x="63906" y="243459"/>
                  </a:lnTo>
                  <a:lnTo>
                    <a:pt x="63906" y="291287"/>
                  </a:lnTo>
                  <a:lnTo>
                    <a:pt x="31953" y="291287"/>
                  </a:lnTo>
                  <a:lnTo>
                    <a:pt x="31953" y="323176"/>
                  </a:lnTo>
                  <a:lnTo>
                    <a:pt x="127812" y="323176"/>
                  </a:lnTo>
                  <a:lnTo>
                    <a:pt x="127812" y="291287"/>
                  </a:lnTo>
                  <a:lnTo>
                    <a:pt x="95859" y="291287"/>
                  </a:lnTo>
                  <a:lnTo>
                    <a:pt x="95859" y="243459"/>
                  </a:lnTo>
                  <a:lnTo>
                    <a:pt x="152615" y="243459"/>
                  </a:lnTo>
                  <a:lnTo>
                    <a:pt x="159766" y="236308"/>
                  </a:lnTo>
                  <a:lnTo>
                    <a:pt x="159766" y="218706"/>
                  </a:lnTo>
                  <a:close/>
                </a:path>
                <a:path w="607694" h="323214">
                  <a:moveTo>
                    <a:pt x="455333" y="107099"/>
                  </a:moveTo>
                  <a:lnTo>
                    <a:pt x="448183" y="99961"/>
                  </a:lnTo>
                  <a:lnTo>
                    <a:pt x="439356" y="99961"/>
                  </a:lnTo>
                  <a:lnTo>
                    <a:pt x="158940" y="99961"/>
                  </a:lnTo>
                  <a:lnTo>
                    <a:pt x="151777" y="107099"/>
                  </a:lnTo>
                  <a:lnTo>
                    <a:pt x="151777" y="124714"/>
                  </a:lnTo>
                  <a:lnTo>
                    <a:pt x="158940" y="131851"/>
                  </a:lnTo>
                  <a:lnTo>
                    <a:pt x="287578" y="131851"/>
                  </a:lnTo>
                  <a:lnTo>
                    <a:pt x="287578" y="291287"/>
                  </a:lnTo>
                  <a:lnTo>
                    <a:pt x="239649" y="291287"/>
                  </a:lnTo>
                  <a:lnTo>
                    <a:pt x="239649" y="323176"/>
                  </a:lnTo>
                  <a:lnTo>
                    <a:pt x="367461" y="323176"/>
                  </a:lnTo>
                  <a:lnTo>
                    <a:pt x="367461" y="291287"/>
                  </a:lnTo>
                  <a:lnTo>
                    <a:pt x="319532" y="291287"/>
                  </a:lnTo>
                  <a:lnTo>
                    <a:pt x="319532" y="131851"/>
                  </a:lnTo>
                  <a:lnTo>
                    <a:pt x="448183" y="131851"/>
                  </a:lnTo>
                  <a:lnTo>
                    <a:pt x="455333" y="124714"/>
                  </a:lnTo>
                  <a:lnTo>
                    <a:pt x="455333" y="107099"/>
                  </a:lnTo>
                  <a:close/>
                </a:path>
                <a:path w="607694" h="323214">
                  <a:moveTo>
                    <a:pt x="558457" y="41059"/>
                  </a:moveTo>
                  <a:lnTo>
                    <a:pt x="555967" y="26263"/>
                  </a:lnTo>
                  <a:lnTo>
                    <a:pt x="548551" y="13741"/>
                  </a:lnTo>
                  <a:lnTo>
                    <a:pt x="537210" y="4610"/>
                  </a:lnTo>
                  <a:lnTo>
                    <a:pt x="522909" y="0"/>
                  </a:lnTo>
                  <a:lnTo>
                    <a:pt x="512521" y="241"/>
                  </a:lnTo>
                  <a:lnTo>
                    <a:pt x="502716" y="3124"/>
                  </a:lnTo>
                  <a:lnTo>
                    <a:pt x="493979" y="8432"/>
                  </a:lnTo>
                  <a:lnTo>
                    <a:pt x="486803" y="15938"/>
                  </a:lnTo>
                  <a:lnTo>
                    <a:pt x="448779" y="44157"/>
                  </a:lnTo>
                  <a:lnTo>
                    <a:pt x="399415" y="44157"/>
                  </a:lnTo>
                  <a:lnTo>
                    <a:pt x="391642" y="45732"/>
                  </a:lnTo>
                  <a:lnTo>
                    <a:pt x="385292" y="49999"/>
                  </a:lnTo>
                  <a:lnTo>
                    <a:pt x="381012" y="56337"/>
                  </a:lnTo>
                  <a:lnTo>
                    <a:pt x="379450" y="64084"/>
                  </a:lnTo>
                  <a:lnTo>
                    <a:pt x="381012" y="71843"/>
                  </a:lnTo>
                  <a:lnTo>
                    <a:pt x="385292" y="78181"/>
                  </a:lnTo>
                  <a:lnTo>
                    <a:pt x="391642" y="82461"/>
                  </a:lnTo>
                  <a:lnTo>
                    <a:pt x="399415" y="84023"/>
                  </a:lnTo>
                  <a:lnTo>
                    <a:pt x="459574" y="84010"/>
                  </a:lnTo>
                  <a:lnTo>
                    <a:pt x="463715" y="82677"/>
                  </a:lnTo>
                  <a:lnTo>
                    <a:pt x="479298" y="71183"/>
                  </a:lnTo>
                  <a:lnTo>
                    <a:pt x="479298" y="155765"/>
                  </a:lnTo>
                  <a:lnTo>
                    <a:pt x="411632" y="155765"/>
                  </a:lnTo>
                  <a:lnTo>
                    <a:pt x="403860" y="157327"/>
                  </a:lnTo>
                  <a:lnTo>
                    <a:pt x="397510" y="161607"/>
                  </a:lnTo>
                  <a:lnTo>
                    <a:pt x="393230" y="167932"/>
                  </a:lnTo>
                  <a:lnTo>
                    <a:pt x="391668" y="175691"/>
                  </a:lnTo>
                  <a:lnTo>
                    <a:pt x="391668" y="297027"/>
                  </a:lnTo>
                  <a:lnTo>
                    <a:pt x="393230" y="304774"/>
                  </a:lnTo>
                  <a:lnTo>
                    <a:pt x="397510" y="311111"/>
                  </a:lnTo>
                  <a:lnTo>
                    <a:pt x="403860" y="315379"/>
                  </a:lnTo>
                  <a:lnTo>
                    <a:pt x="411632" y="316941"/>
                  </a:lnTo>
                  <a:lnTo>
                    <a:pt x="419417" y="315379"/>
                  </a:lnTo>
                  <a:lnTo>
                    <a:pt x="425754" y="311111"/>
                  </a:lnTo>
                  <a:lnTo>
                    <a:pt x="430034" y="304774"/>
                  </a:lnTo>
                  <a:lnTo>
                    <a:pt x="431609" y="297027"/>
                  </a:lnTo>
                  <a:lnTo>
                    <a:pt x="431609" y="195618"/>
                  </a:lnTo>
                  <a:lnTo>
                    <a:pt x="518515" y="195618"/>
                  </a:lnTo>
                  <a:lnTo>
                    <a:pt x="534073" y="192481"/>
                  </a:lnTo>
                  <a:lnTo>
                    <a:pt x="546760" y="183946"/>
                  </a:lnTo>
                  <a:lnTo>
                    <a:pt x="555320" y="171284"/>
                  </a:lnTo>
                  <a:lnTo>
                    <a:pt x="558457" y="155765"/>
                  </a:lnTo>
                  <a:lnTo>
                    <a:pt x="558457" y="41059"/>
                  </a:lnTo>
                  <a:close/>
                </a:path>
                <a:path w="607694" h="323214">
                  <a:moveTo>
                    <a:pt x="607098" y="47307"/>
                  </a:moveTo>
                  <a:lnTo>
                    <a:pt x="599973" y="40182"/>
                  </a:lnTo>
                  <a:lnTo>
                    <a:pt x="591121" y="40182"/>
                  </a:lnTo>
                  <a:lnTo>
                    <a:pt x="582333" y="40182"/>
                  </a:lnTo>
                  <a:lnTo>
                    <a:pt x="575157" y="47307"/>
                  </a:lnTo>
                  <a:lnTo>
                    <a:pt x="575157" y="211569"/>
                  </a:lnTo>
                  <a:lnTo>
                    <a:pt x="454507" y="211569"/>
                  </a:lnTo>
                  <a:lnTo>
                    <a:pt x="447344" y="218706"/>
                  </a:lnTo>
                  <a:lnTo>
                    <a:pt x="447344" y="236308"/>
                  </a:lnTo>
                  <a:lnTo>
                    <a:pt x="454507" y="243459"/>
                  </a:lnTo>
                  <a:lnTo>
                    <a:pt x="511251" y="243459"/>
                  </a:lnTo>
                  <a:lnTo>
                    <a:pt x="511251" y="291287"/>
                  </a:lnTo>
                  <a:lnTo>
                    <a:pt x="479298" y="291287"/>
                  </a:lnTo>
                  <a:lnTo>
                    <a:pt x="479298" y="323176"/>
                  </a:lnTo>
                  <a:lnTo>
                    <a:pt x="575157" y="323176"/>
                  </a:lnTo>
                  <a:lnTo>
                    <a:pt x="575157" y="291287"/>
                  </a:lnTo>
                  <a:lnTo>
                    <a:pt x="543204" y="291287"/>
                  </a:lnTo>
                  <a:lnTo>
                    <a:pt x="543204" y="243459"/>
                  </a:lnTo>
                  <a:lnTo>
                    <a:pt x="599973" y="243459"/>
                  </a:lnTo>
                  <a:lnTo>
                    <a:pt x="607098" y="236308"/>
                  </a:lnTo>
                  <a:lnTo>
                    <a:pt x="607098" y="47307"/>
                  </a:lnTo>
                  <a:close/>
                </a:path>
              </a:pathLst>
            </a:custGeom>
            <a:solidFill>
              <a:srgbClr val="5F17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348228" y="1824227"/>
            <a:ext cx="2197735" cy="2654935"/>
          </a:xfrm>
          <a:custGeom>
            <a:avLst/>
            <a:gdLst/>
            <a:ahLst/>
            <a:cxnLst/>
            <a:rect l="l" t="t" r="r" b="b"/>
            <a:pathLst>
              <a:path w="2197735" h="2654935">
                <a:moveTo>
                  <a:pt x="2197607" y="0"/>
                </a:moveTo>
                <a:lnTo>
                  <a:pt x="0" y="0"/>
                </a:lnTo>
                <a:lnTo>
                  <a:pt x="0" y="2654808"/>
                </a:lnTo>
                <a:lnTo>
                  <a:pt x="2197607" y="2654808"/>
                </a:lnTo>
                <a:lnTo>
                  <a:pt x="2197607" y="0"/>
                </a:lnTo>
                <a:close/>
              </a:path>
            </a:pathLst>
          </a:custGeom>
          <a:solidFill>
            <a:srgbClr val="A6A6A6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95172" y="1824227"/>
            <a:ext cx="2281555" cy="2661285"/>
          </a:xfrm>
          <a:custGeom>
            <a:avLst/>
            <a:gdLst/>
            <a:ahLst/>
            <a:cxnLst/>
            <a:rect l="l" t="t" r="r" b="b"/>
            <a:pathLst>
              <a:path w="2281554" h="2661285">
                <a:moveTo>
                  <a:pt x="2281428" y="0"/>
                </a:moveTo>
                <a:lnTo>
                  <a:pt x="0" y="0"/>
                </a:lnTo>
                <a:lnTo>
                  <a:pt x="0" y="2660904"/>
                </a:lnTo>
                <a:lnTo>
                  <a:pt x="2281428" y="2660904"/>
                </a:lnTo>
                <a:lnTo>
                  <a:pt x="2281428" y="0"/>
                </a:lnTo>
                <a:close/>
              </a:path>
            </a:pathLst>
          </a:custGeom>
          <a:solidFill>
            <a:srgbClr val="7E7E7E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354323" y="1612391"/>
            <a:ext cx="2196465" cy="451484"/>
          </a:xfrm>
          <a:custGeom>
            <a:avLst/>
            <a:gdLst/>
            <a:ahLst/>
            <a:cxnLst/>
            <a:rect l="l" t="t" r="r" b="b"/>
            <a:pathLst>
              <a:path w="2196465" h="451485">
                <a:moveTo>
                  <a:pt x="2040509" y="0"/>
                </a:moveTo>
                <a:lnTo>
                  <a:pt x="155575" y="0"/>
                </a:lnTo>
                <a:lnTo>
                  <a:pt x="106379" y="7895"/>
                </a:lnTo>
                <a:lnTo>
                  <a:pt x="63669" y="29878"/>
                </a:lnTo>
                <a:lnTo>
                  <a:pt x="30000" y="63395"/>
                </a:lnTo>
                <a:lnTo>
                  <a:pt x="7925" y="105891"/>
                </a:lnTo>
                <a:lnTo>
                  <a:pt x="0" y="154812"/>
                </a:lnTo>
                <a:lnTo>
                  <a:pt x="0" y="447294"/>
                </a:lnTo>
                <a:lnTo>
                  <a:pt x="97911" y="445779"/>
                </a:lnTo>
                <a:lnTo>
                  <a:pt x="240592" y="444333"/>
                </a:lnTo>
                <a:lnTo>
                  <a:pt x="425212" y="443704"/>
                </a:lnTo>
                <a:lnTo>
                  <a:pt x="606471" y="444221"/>
                </a:lnTo>
                <a:lnTo>
                  <a:pt x="1262655" y="449716"/>
                </a:lnTo>
                <a:lnTo>
                  <a:pt x="1579310" y="451051"/>
                </a:lnTo>
                <a:lnTo>
                  <a:pt x="1810579" y="450676"/>
                </a:lnTo>
                <a:lnTo>
                  <a:pt x="1996993" y="449469"/>
                </a:lnTo>
                <a:lnTo>
                  <a:pt x="2196084" y="447294"/>
                </a:lnTo>
                <a:lnTo>
                  <a:pt x="2196084" y="154812"/>
                </a:lnTo>
                <a:lnTo>
                  <a:pt x="2188158" y="105891"/>
                </a:lnTo>
                <a:lnTo>
                  <a:pt x="2166083" y="63395"/>
                </a:lnTo>
                <a:lnTo>
                  <a:pt x="2132414" y="29878"/>
                </a:lnTo>
                <a:lnTo>
                  <a:pt x="2089704" y="7895"/>
                </a:lnTo>
                <a:lnTo>
                  <a:pt x="2040509" y="0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95172" y="1604772"/>
            <a:ext cx="2281555" cy="431165"/>
          </a:xfrm>
          <a:custGeom>
            <a:avLst/>
            <a:gdLst/>
            <a:ahLst/>
            <a:cxnLst/>
            <a:rect l="l" t="t" r="r" b="b"/>
            <a:pathLst>
              <a:path w="2281554" h="431164">
                <a:moveTo>
                  <a:pt x="2119757" y="0"/>
                </a:moveTo>
                <a:lnTo>
                  <a:pt x="161632" y="0"/>
                </a:lnTo>
                <a:lnTo>
                  <a:pt x="110544" y="7547"/>
                </a:lnTo>
                <a:lnTo>
                  <a:pt x="66174" y="28561"/>
                </a:lnTo>
                <a:lnTo>
                  <a:pt x="31185" y="60597"/>
                </a:lnTo>
                <a:lnTo>
                  <a:pt x="8240" y="101209"/>
                </a:lnTo>
                <a:lnTo>
                  <a:pt x="0" y="147954"/>
                </a:lnTo>
                <a:lnTo>
                  <a:pt x="0" y="427735"/>
                </a:lnTo>
                <a:lnTo>
                  <a:pt x="48919" y="426976"/>
                </a:lnTo>
                <a:lnTo>
                  <a:pt x="192282" y="425303"/>
                </a:lnTo>
                <a:lnTo>
                  <a:pt x="377279" y="424300"/>
                </a:lnTo>
                <a:lnTo>
                  <a:pt x="602893" y="424586"/>
                </a:lnTo>
                <a:lnTo>
                  <a:pt x="1557109" y="431128"/>
                </a:lnTo>
                <a:lnTo>
                  <a:pt x="1838174" y="431088"/>
                </a:lnTo>
                <a:lnTo>
                  <a:pt x="2083501" y="429730"/>
                </a:lnTo>
                <a:lnTo>
                  <a:pt x="2281428" y="427735"/>
                </a:lnTo>
                <a:lnTo>
                  <a:pt x="2281428" y="147954"/>
                </a:lnTo>
                <a:lnTo>
                  <a:pt x="2273185" y="101209"/>
                </a:lnTo>
                <a:lnTo>
                  <a:pt x="2250232" y="60597"/>
                </a:lnTo>
                <a:lnTo>
                  <a:pt x="2215234" y="28561"/>
                </a:lnTo>
                <a:lnTo>
                  <a:pt x="2170854" y="7547"/>
                </a:lnTo>
                <a:lnTo>
                  <a:pt x="2119757" y="0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5617464" y="1612391"/>
            <a:ext cx="2438400" cy="2863850"/>
            <a:chOff x="5617464" y="1612391"/>
            <a:chExt cx="2438400" cy="2863850"/>
          </a:xfrm>
        </p:grpSpPr>
        <p:sp>
          <p:nvSpPr>
            <p:cNvPr id="21" name="object 21" descr=""/>
            <p:cNvSpPr/>
            <p:nvPr/>
          </p:nvSpPr>
          <p:spPr>
            <a:xfrm>
              <a:off x="5617464" y="1612391"/>
              <a:ext cx="2432685" cy="451484"/>
            </a:xfrm>
            <a:custGeom>
              <a:avLst/>
              <a:gdLst/>
              <a:ahLst/>
              <a:cxnLst/>
              <a:rect l="l" t="t" r="r" b="b"/>
              <a:pathLst>
                <a:path w="2432684" h="451485">
                  <a:moveTo>
                    <a:pt x="2259965" y="0"/>
                  </a:moveTo>
                  <a:lnTo>
                    <a:pt x="172338" y="0"/>
                  </a:lnTo>
                  <a:lnTo>
                    <a:pt x="126500" y="5532"/>
                  </a:lnTo>
                  <a:lnTo>
                    <a:pt x="85325" y="21143"/>
                  </a:lnTo>
                  <a:lnTo>
                    <a:pt x="50450" y="45354"/>
                  </a:lnTo>
                  <a:lnTo>
                    <a:pt x="23513" y="76689"/>
                  </a:lnTo>
                  <a:lnTo>
                    <a:pt x="6151" y="113667"/>
                  </a:lnTo>
                  <a:lnTo>
                    <a:pt x="0" y="154812"/>
                  </a:lnTo>
                  <a:lnTo>
                    <a:pt x="0" y="447294"/>
                  </a:lnTo>
                  <a:lnTo>
                    <a:pt x="48917" y="446557"/>
                  </a:lnTo>
                  <a:lnTo>
                    <a:pt x="192459" y="444900"/>
                  </a:lnTo>
                  <a:lnTo>
                    <a:pt x="377911" y="443827"/>
                  </a:lnTo>
                  <a:lnTo>
                    <a:pt x="603925" y="443941"/>
                  </a:lnTo>
                  <a:lnTo>
                    <a:pt x="1649380" y="450872"/>
                  </a:lnTo>
                  <a:lnTo>
                    <a:pt x="1928503" y="450918"/>
                  </a:lnTo>
                  <a:lnTo>
                    <a:pt x="2170605" y="449775"/>
                  </a:lnTo>
                  <a:lnTo>
                    <a:pt x="2432304" y="447294"/>
                  </a:lnTo>
                  <a:lnTo>
                    <a:pt x="2432304" y="154812"/>
                  </a:lnTo>
                  <a:lnTo>
                    <a:pt x="2426152" y="113667"/>
                  </a:lnTo>
                  <a:lnTo>
                    <a:pt x="2408790" y="76689"/>
                  </a:lnTo>
                  <a:lnTo>
                    <a:pt x="2381853" y="45354"/>
                  </a:lnTo>
                  <a:lnTo>
                    <a:pt x="2346978" y="21143"/>
                  </a:lnTo>
                  <a:lnTo>
                    <a:pt x="2305803" y="5532"/>
                  </a:lnTo>
                  <a:lnTo>
                    <a:pt x="2259965" y="0"/>
                  </a:lnTo>
                  <a:close/>
                </a:path>
              </a:pathLst>
            </a:custGeom>
            <a:solidFill>
              <a:srgbClr val="5F17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23560" y="1824227"/>
              <a:ext cx="2432685" cy="2651760"/>
            </a:xfrm>
            <a:custGeom>
              <a:avLst/>
              <a:gdLst/>
              <a:ahLst/>
              <a:cxnLst/>
              <a:rect l="l" t="t" r="r" b="b"/>
              <a:pathLst>
                <a:path w="2432684" h="2651760">
                  <a:moveTo>
                    <a:pt x="2432304" y="0"/>
                  </a:moveTo>
                  <a:lnTo>
                    <a:pt x="0" y="0"/>
                  </a:lnTo>
                  <a:lnTo>
                    <a:pt x="0" y="2651760"/>
                  </a:lnTo>
                  <a:lnTo>
                    <a:pt x="2432304" y="2651760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A6A6A6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5860" y="1670939"/>
            <a:ext cx="1930907" cy="21183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4513" y="2824860"/>
            <a:ext cx="1188313" cy="228600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1338961" y="3022980"/>
            <a:ext cx="1642110" cy="426720"/>
            <a:chOff x="1338961" y="3022980"/>
            <a:chExt cx="1642110" cy="426720"/>
          </a:xfrm>
        </p:grpSpPr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8961" y="3022980"/>
              <a:ext cx="137159" cy="2286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7541" y="3022980"/>
              <a:ext cx="140208" cy="2286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7645" y="3022980"/>
              <a:ext cx="1503426" cy="2286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9961" y="3221100"/>
              <a:ext cx="798957" cy="228600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71036" y="1679701"/>
            <a:ext cx="2005330" cy="211836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3615182" y="2777617"/>
            <a:ext cx="1791335" cy="823594"/>
            <a:chOff x="3615182" y="2777617"/>
            <a:chExt cx="1791335" cy="823594"/>
          </a:xfrm>
        </p:grpSpPr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62095" y="2777617"/>
              <a:ext cx="931163" cy="2286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15182" y="2975432"/>
              <a:ext cx="1790966" cy="22890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1110" y="3174238"/>
              <a:ext cx="1409573" cy="2286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0902" y="3372358"/>
              <a:ext cx="1651762" cy="228599"/>
            </a:xfrm>
            <a:prstGeom prst="rect">
              <a:avLst/>
            </a:prstGeom>
          </p:spPr>
        </p:pic>
      </p:grpSp>
      <p:sp>
        <p:nvSpPr>
          <p:cNvPr id="36" name="object 36" descr=""/>
          <p:cNvSpPr/>
          <p:nvPr/>
        </p:nvSpPr>
        <p:spPr>
          <a:xfrm>
            <a:off x="4178808" y="2173223"/>
            <a:ext cx="524510" cy="368935"/>
          </a:xfrm>
          <a:custGeom>
            <a:avLst/>
            <a:gdLst/>
            <a:ahLst/>
            <a:cxnLst/>
            <a:rect l="l" t="t" r="r" b="b"/>
            <a:pathLst>
              <a:path w="524510" h="368935">
                <a:moveTo>
                  <a:pt x="327660" y="26289"/>
                </a:moveTo>
                <a:lnTo>
                  <a:pt x="325589" y="16078"/>
                </a:lnTo>
                <a:lnTo>
                  <a:pt x="319951" y="7721"/>
                </a:lnTo>
                <a:lnTo>
                  <a:pt x="311632" y="2082"/>
                </a:lnTo>
                <a:lnTo>
                  <a:pt x="301498" y="0"/>
                </a:lnTo>
                <a:lnTo>
                  <a:pt x="26162" y="0"/>
                </a:lnTo>
                <a:lnTo>
                  <a:pt x="16014" y="2082"/>
                </a:lnTo>
                <a:lnTo>
                  <a:pt x="7696" y="7721"/>
                </a:lnTo>
                <a:lnTo>
                  <a:pt x="2057" y="16078"/>
                </a:lnTo>
                <a:lnTo>
                  <a:pt x="0" y="26289"/>
                </a:lnTo>
                <a:lnTo>
                  <a:pt x="0" y="203708"/>
                </a:lnTo>
                <a:lnTo>
                  <a:pt x="2057" y="213931"/>
                </a:lnTo>
                <a:lnTo>
                  <a:pt x="7696" y="222288"/>
                </a:lnTo>
                <a:lnTo>
                  <a:pt x="16014" y="227926"/>
                </a:lnTo>
                <a:lnTo>
                  <a:pt x="26162" y="229997"/>
                </a:lnTo>
                <a:lnTo>
                  <a:pt x="65532" y="229997"/>
                </a:lnTo>
                <a:lnTo>
                  <a:pt x="65532" y="295656"/>
                </a:lnTo>
                <a:lnTo>
                  <a:pt x="131064" y="229997"/>
                </a:lnTo>
                <a:lnTo>
                  <a:pt x="170434" y="229997"/>
                </a:lnTo>
                <a:lnTo>
                  <a:pt x="170434" y="98552"/>
                </a:lnTo>
                <a:lnTo>
                  <a:pt x="174548" y="78130"/>
                </a:lnTo>
                <a:lnTo>
                  <a:pt x="185775" y="61404"/>
                </a:lnTo>
                <a:lnTo>
                  <a:pt x="202412" y="50126"/>
                </a:lnTo>
                <a:lnTo>
                  <a:pt x="222758" y="45974"/>
                </a:lnTo>
                <a:lnTo>
                  <a:pt x="327660" y="45974"/>
                </a:lnTo>
                <a:lnTo>
                  <a:pt x="327660" y="26289"/>
                </a:lnTo>
                <a:close/>
              </a:path>
              <a:path w="524510" h="368935">
                <a:moveTo>
                  <a:pt x="524256" y="99441"/>
                </a:moveTo>
                <a:lnTo>
                  <a:pt x="522185" y="89230"/>
                </a:lnTo>
                <a:lnTo>
                  <a:pt x="516547" y="80873"/>
                </a:lnTo>
                <a:lnTo>
                  <a:pt x="508228" y="75234"/>
                </a:lnTo>
                <a:lnTo>
                  <a:pt x="498094" y="73152"/>
                </a:lnTo>
                <a:lnTo>
                  <a:pt x="222758" y="73152"/>
                </a:lnTo>
                <a:lnTo>
                  <a:pt x="212610" y="75234"/>
                </a:lnTo>
                <a:lnTo>
                  <a:pt x="204292" y="80873"/>
                </a:lnTo>
                <a:lnTo>
                  <a:pt x="198653" y="89230"/>
                </a:lnTo>
                <a:lnTo>
                  <a:pt x="196596" y="99441"/>
                </a:lnTo>
                <a:lnTo>
                  <a:pt x="196596" y="276860"/>
                </a:lnTo>
                <a:lnTo>
                  <a:pt x="198653" y="287083"/>
                </a:lnTo>
                <a:lnTo>
                  <a:pt x="204292" y="295440"/>
                </a:lnTo>
                <a:lnTo>
                  <a:pt x="212610" y="301078"/>
                </a:lnTo>
                <a:lnTo>
                  <a:pt x="222758" y="303149"/>
                </a:lnTo>
                <a:lnTo>
                  <a:pt x="393192" y="303149"/>
                </a:lnTo>
                <a:lnTo>
                  <a:pt x="458724" y="368808"/>
                </a:lnTo>
                <a:lnTo>
                  <a:pt x="458724" y="303149"/>
                </a:lnTo>
                <a:lnTo>
                  <a:pt x="498094" y="303149"/>
                </a:lnTo>
                <a:lnTo>
                  <a:pt x="508228" y="301078"/>
                </a:lnTo>
                <a:lnTo>
                  <a:pt x="516547" y="295440"/>
                </a:lnTo>
                <a:lnTo>
                  <a:pt x="522185" y="287083"/>
                </a:lnTo>
                <a:lnTo>
                  <a:pt x="524256" y="276860"/>
                </a:lnTo>
                <a:lnTo>
                  <a:pt x="524256" y="99441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5852414" y="1644395"/>
            <a:ext cx="1671955" cy="394970"/>
            <a:chOff x="5852414" y="1644395"/>
            <a:chExt cx="1671955" cy="394970"/>
          </a:xfrm>
        </p:grpSpPr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52414" y="1644395"/>
              <a:ext cx="1671701" cy="21183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52414" y="1827275"/>
              <a:ext cx="1641347" cy="211836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5764657" y="2685872"/>
            <a:ext cx="2372995" cy="974725"/>
            <a:chOff x="5764657" y="2685872"/>
            <a:chExt cx="2372995" cy="974725"/>
          </a:xfrm>
        </p:grpSpPr>
        <p:sp>
          <p:nvSpPr>
            <p:cNvPr id="41" name="object 41" descr=""/>
            <p:cNvSpPr/>
            <p:nvPr/>
          </p:nvSpPr>
          <p:spPr>
            <a:xfrm>
              <a:off x="6294247" y="2880613"/>
              <a:ext cx="1187450" cy="7620"/>
            </a:xfrm>
            <a:custGeom>
              <a:avLst/>
              <a:gdLst/>
              <a:ahLst/>
              <a:cxnLst/>
              <a:rect l="l" t="t" r="r" b="b"/>
              <a:pathLst>
                <a:path w="1187450" h="7619">
                  <a:moveTo>
                    <a:pt x="118719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187196" y="7619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95390" y="2685872"/>
              <a:ext cx="1308354" cy="21976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97651" y="2877057"/>
              <a:ext cx="1129156" cy="21945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38162" y="2877057"/>
              <a:ext cx="650963" cy="21945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4281" y="3067557"/>
              <a:ext cx="1167511" cy="21945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98894" y="3067557"/>
              <a:ext cx="609853" cy="21945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62774" y="3067557"/>
              <a:ext cx="634326" cy="21945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64657" y="3258057"/>
              <a:ext cx="2372994" cy="21945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95618" y="3440937"/>
              <a:ext cx="661797" cy="219456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5757798" y="3715207"/>
            <a:ext cx="2388870" cy="601345"/>
            <a:chOff x="5757798" y="3715207"/>
            <a:chExt cx="2388870" cy="601345"/>
          </a:xfrm>
        </p:grpSpPr>
        <p:sp>
          <p:nvSpPr>
            <p:cNvPr id="51" name="object 51" descr=""/>
            <p:cNvSpPr/>
            <p:nvPr/>
          </p:nvSpPr>
          <p:spPr>
            <a:xfrm>
              <a:off x="5859906" y="3909276"/>
              <a:ext cx="2057400" cy="7620"/>
            </a:xfrm>
            <a:custGeom>
              <a:avLst/>
              <a:gdLst/>
              <a:ahLst/>
              <a:cxnLst/>
              <a:rect l="l" t="t" r="r" b="b"/>
              <a:pathLst>
                <a:path w="2057400" h="7620">
                  <a:moveTo>
                    <a:pt x="205739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057399" y="7619"/>
                  </a:lnTo>
                  <a:lnTo>
                    <a:pt x="205739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61049" y="3715207"/>
              <a:ext cx="2173757" cy="2197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8560" y="3906012"/>
              <a:ext cx="697039" cy="219456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5757798" y="4099776"/>
              <a:ext cx="609600" cy="7620"/>
            </a:xfrm>
            <a:custGeom>
              <a:avLst/>
              <a:gdLst/>
              <a:ahLst/>
              <a:cxnLst/>
              <a:rect l="l" t="t" r="r" b="b"/>
              <a:pathLst>
                <a:path w="609600" h="7620">
                  <a:moveTo>
                    <a:pt x="6096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0" y="7619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68541" y="3906012"/>
              <a:ext cx="1777873" cy="21945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75933" y="4096512"/>
              <a:ext cx="1700021" cy="219456"/>
            </a:xfrm>
            <a:prstGeom prst="rect">
              <a:avLst/>
            </a:prstGeom>
          </p:spPr>
        </p:pic>
      </p:grpSp>
      <p:sp>
        <p:nvSpPr>
          <p:cNvPr id="57" name="object 57" descr=""/>
          <p:cNvSpPr/>
          <p:nvPr/>
        </p:nvSpPr>
        <p:spPr>
          <a:xfrm>
            <a:off x="6601879" y="2138032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4" h="464185">
                <a:moveTo>
                  <a:pt x="311289" y="209359"/>
                </a:moveTo>
                <a:lnTo>
                  <a:pt x="309460" y="206921"/>
                </a:lnTo>
                <a:lnTo>
                  <a:pt x="307022" y="206311"/>
                </a:lnTo>
                <a:lnTo>
                  <a:pt x="277710" y="196545"/>
                </a:lnTo>
                <a:lnTo>
                  <a:pt x="275272" y="195935"/>
                </a:lnTo>
                <a:lnTo>
                  <a:pt x="273443" y="195935"/>
                </a:lnTo>
                <a:lnTo>
                  <a:pt x="250240" y="201434"/>
                </a:lnTo>
                <a:lnTo>
                  <a:pt x="248412" y="202653"/>
                </a:lnTo>
                <a:lnTo>
                  <a:pt x="247802" y="205092"/>
                </a:lnTo>
                <a:lnTo>
                  <a:pt x="250240" y="207530"/>
                </a:lnTo>
                <a:lnTo>
                  <a:pt x="281381" y="207530"/>
                </a:lnTo>
                <a:lnTo>
                  <a:pt x="282600" y="208140"/>
                </a:lnTo>
                <a:lnTo>
                  <a:pt x="303961" y="216687"/>
                </a:lnTo>
                <a:lnTo>
                  <a:pt x="307632" y="217906"/>
                </a:lnTo>
                <a:lnTo>
                  <a:pt x="311289" y="215468"/>
                </a:lnTo>
                <a:lnTo>
                  <a:pt x="311289" y="209359"/>
                </a:lnTo>
                <a:close/>
              </a:path>
              <a:path w="464184" h="464185">
                <a:moveTo>
                  <a:pt x="463842" y="231343"/>
                </a:moveTo>
                <a:lnTo>
                  <a:pt x="459193" y="185178"/>
                </a:lnTo>
                <a:lnTo>
                  <a:pt x="445681" y="141630"/>
                </a:lnTo>
                <a:lnTo>
                  <a:pt x="439432" y="130111"/>
                </a:lnTo>
                <a:lnTo>
                  <a:pt x="439432" y="231343"/>
                </a:lnTo>
                <a:lnTo>
                  <a:pt x="439420" y="232549"/>
                </a:lnTo>
                <a:lnTo>
                  <a:pt x="433298" y="282244"/>
                </a:lnTo>
                <a:lnTo>
                  <a:pt x="415734" y="328117"/>
                </a:lnTo>
                <a:lnTo>
                  <a:pt x="388327" y="368058"/>
                </a:lnTo>
                <a:lnTo>
                  <a:pt x="352602" y="400596"/>
                </a:lnTo>
                <a:lnTo>
                  <a:pt x="310057" y="424230"/>
                </a:lnTo>
                <a:lnTo>
                  <a:pt x="321487" y="414337"/>
                </a:lnTo>
                <a:lnTo>
                  <a:pt x="334111" y="403250"/>
                </a:lnTo>
                <a:lnTo>
                  <a:pt x="360311" y="374891"/>
                </a:lnTo>
                <a:lnTo>
                  <a:pt x="366229" y="354025"/>
                </a:lnTo>
                <a:lnTo>
                  <a:pt x="372910" y="351726"/>
                </a:lnTo>
                <a:lnTo>
                  <a:pt x="387604" y="344347"/>
                </a:lnTo>
                <a:lnTo>
                  <a:pt x="402297" y="331114"/>
                </a:lnTo>
                <a:lnTo>
                  <a:pt x="408965" y="311302"/>
                </a:lnTo>
                <a:lnTo>
                  <a:pt x="402297" y="297522"/>
                </a:lnTo>
                <a:lnTo>
                  <a:pt x="387604" y="288036"/>
                </a:lnTo>
                <a:lnTo>
                  <a:pt x="372910" y="282549"/>
                </a:lnTo>
                <a:lnTo>
                  <a:pt x="366229" y="280784"/>
                </a:lnTo>
                <a:lnTo>
                  <a:pt x="355904" y="265010"/>
                </a:lnTo>
                <a:lnTo>
                  <a:pt x="342468" y="256362"/>
                </a:lnTo>
                <a:lnTo>
                  <a:pt x="338074" y="253542"/>
                </a:lnTo>
                <a:lnTo>
                  <a:pt x="316014" y="246532"/>
                </a:lnTo>
                <a:lnTo>
                  <a:pt x="292976" y="244157"/>
                </a:lnTo>
                <a:lnTo>
                  <a:pt x="287477" y="245541"/>
                </a:lnTo>
                <a:lnTo>
                  <a:pt x="287477" y="358305"/>
                </a:lnTo>
                <a:lnTo>
                  <a:pt x="286981" y="374891"/>
                </a:lnTo>
                <a:lnTo>
                  <a:pt x="283641" y="417639"/>
                </a:lnTo>
                <a:lnTo>
                  <a:pt x="245237" y="437222"/>
                </a:lnTo>
                <a:lnTo>
                  <a:pt x="232537" y="437654"/>
                </a:lnTo>
                <a:lnTo>
                  <a:pt x="184861" y="432828"/>
                </a:lnTo>
                <a:lnTo>
                  <a:pt x="141071" y="417639"/>
                </a:lnTo>
                <a:lnTo>
                  <a:pt x="102412" y="393407"/>
                </a:lnTo>
                <a:lnTo>
                  <a:pt x="70154" y="361416"/>
                </a:lnTo>
                <a:lnTo>
                  <a:pt x="45554" y="322973"/>
                </a:lnTo>
                <a:lnTo>
                  <a:pt x="29857" y="279387"/>
                </a:lnTo>
                <a:lnTo>
                  <a:pt x="24422" y="232549"/>
                </a:lnTo>
                <a:lnTo>
                  <a:pt x="24409" y="231343"/>
                </a:lnTo>
                <a:lnTo>
                  <a:pt x="28016" y="193497"/>
                </a:lnTo>
                <a:lnTo>
                  <a:pt x="28130" y="192328"/>
                </a:lnTo>
                <a:lnTo>
                  <a:pt x="39001" y="155346"/>
                </a:lnTo>
                <a:lnTo>
                  <a:pt x="56286" y="121564"/>
                </a:lnTo>
                <a:lnTo>
                  <a:pt x="79298" y="91554"/>
                </a:lnTo>
                <a:lnTo>
                  <a:pt x="84797" y="94602"/>
                </a:lnTo>
                <a:lnTo>
                  <a:pt x="90284" y="99491"/>
                </a:lnTo>
                <a:lnTo>
                  <a:pt x="91516" y="103759"/>
                </a:lnTo>
                <a:lnTo>
                  <a:pt x="91541" y="144843"/>
                </a:lnTo>
                <a:lnTo>
                  <a:pt x="92125" y="147713"/>
                </a:lnTo>
                <a:lnTo>
                  <a:pt x="93954" y="149542"/>
                </a:lnTo>
                <a:lnTo>
                  <a:pt x="134239" y="201434"/>
                </a:lnTo>
                <a:lnTo>
                  <a:pt x="139128" y="196545"/>
                </a:lnTo>
                <a:lnTo>
                  <a:pt x="139738" y="193497"/>
                </a:lnTo>
                <a:lnTo>
                  <a:pt x="138518" y="191046"/>
                </a:lnTo>
                <a:lnTo>
                  <a:pt x="131191" y="178841"/>
                </a:lnTo>
                <a:lnTo>
                  <a:pt x="128143" y="173964"/>
                </a:lnTo>
                <a:lnTo>
                  <a:pt x="133019" y="167855"/>
                </a:lnTo>
                <a:lnTo>
                  <a:pt x="140347" y="170294"/>
                </a:lnTo>
                <a:lnTo>
                  <a:pt x="141566" y="171513"/>
                </a:lnTo>
                <a:lnTo>
                  <a:pt x="162331" y="212407"/>
                </a:lnTo>
                <a:lnTo>
                  <a:pt x="164769" y="216687"/>
                </a:lnTo>
                <a:lnTo>
                  <a:pt x="168427" y="220357"/>
                </a:lnTo>
                <a:lnTo>
                  <a:pt x="172707" y="221576"/>
                </a:lnTo>
                <a:lnTo>
                  <a:pt x="201396" y="231343"/>
                </a:lnTo>
                <a:lnTo>
                  <a:pt x="202615" y="232549"/>
                </a:lnTo>
                <a:lnTo>
                  <a:pt x="203225" y="233781"/>
                </a:lnTo>
                <a:lnTo>
                  <a:pt x="205066" y="236829"/>
                </a:lnTo>
                <a:lnTo>
                  <a:pt x="206895" y="241096"/>
                </a:lnTo>
                <a:lnTo>
                  <a:pt x="211162" y="243547"/>
                </a:lnTo>
                <a:lnTo>
                  <a:pt x="225209" y="243547"/>
                </a:lnTo>
                <a:lnTo>
                  <a:pt x="227037" y="244767"/>
                </a:lnTo>
                <a:lnTo>
                  <a:pt x="228307" y="246062"/>
                </a:lnTo>
                <a:lnTo>
                  <a:pt x="236194" y="257594"/>
                </a:lnTo>
                <a:lnTo>
                  <a:pt x="238036" y="260019"/>
                </a:lnTo>
                <a:lnTo>
                  <a:pt x="240474" y="261861"/>
                </a:lnTo>
                <a:lnTo>
                  <a:pt x="243522" y="262470"/>
                </a:lnTo>
                <a:lnTo>
                  <a:pt x="256349" y="265518"/>
                </a:lnTo>
                <a:lnTo>
                  <a:pt x="260007" y="266128"/>
                </a:lnTo>
                <a:lnTo>
                  <a:pt x="261835" y="270408"/>
                </a:lnTo>
                <a:lnTo>
                  <a:pt x="260616" y="273456"/>
                </a:lnTo>
                <a:lnTo>
                  <a:pt x="259092" y="275209"/>
                </a:lnTo>
                <a:lnTo>
                  <a:pt x="255739" y="280098"/>
                </a:lnTo>
                <a:lnTo>
                  <a:pt x="252374" y="287616"/>
                </a:lnTo>
                <a:lnTo>
                  <a:pt x="250850" y="297268"/>
                </a:lnTo>
                <a:lnTo>
                  <a:pt x="256514" y="322275"/>
                </a:lnTo>
                <a:lnTo>
                  <a:pt x="256578" y="322516"/>
                </a:lnTo>
                <a:lnTo>
                  <a:pt x="269163" y="339458"/>
                </a:lnTo>
                <a:lnTo>
                  <a:pt x="281762" y="350570"/>
                </a:lnTo>
                <a:lnTo>
                  <a:pt x="287477" y="358305"/>
                </a:lnTo>
                <a:lnTo>
                  <a:pt x="287477" y="245541"/>
                </a:lnTo>
                <a:lnTo>
                  <a:pt x="285369" y="246062"/>
                </a:lnTo>
                <a:lnTo>
                  <a:pt x="275183" y="250266"/>
                </a:lnTo>
                <a:lnTo>
                  <a:pt x="266280" y="254457"/>
                </a:lnTo>
                <a:lnTo>
                  <a:pt x="262445" y="256362"/>
                </a:lnTo>
                <a:lnTo>
                  <a:pt x="250240" y="250266"/>
                </a:lnTo>
                <a:lnTo>
                  <a:pt x="250240" y="228282"/>
                </a:lnTo>
                <a:lnTo>
                  <a:pt x="247802" y="225844"/>
                </a:lnTo>
                <a:lnTo>
                  <a:pt x="231927" y="225844"/>
                </a:lnTo>
                <a:lnTo>
                  <a:pt x="231927" y="209981"/>
                </a:lnTo>
                <a:lnTo>
                  <a:pt x="231927" y="203873"/>
                </a:lnTo>
                <a:lnTo>
                  <a:pt x="229489" y="201434"/>
                </a:lnTo>
                <a:lnTo>
                  <a:pt x="219710" y="201434"/>
                </a:lnTo>
                <a:lnTo>
                  <a:pt x="213004" y="205701"/>
                </a:lnTo>
                <a:lnTo>
                  <a:pt x="206895" y="209981"/>
                </a:lnTo>
                <a:lnTo>
                  <a:pt x="198348" y="207530"/>
                </a:lnTo>
                <a:lnTo>
                  <a:pt x="195300" y="200825"/>
                </a:lnTo>
                <a:lnTo>
                  <a:pt x="189230" y="192328"/>
                </a:lnTo>
                <a:lnTo>
                  <a:pt x="189191" y="188607"/>
                </a:lnTo>
                <a:lnTo>
                  <a:pt x="193878" y="173964"/>
                </a:lnTo>
                <a:lnTo>
                  <a:pt x="193954" y="173723"/>
                </a:lnTo>
                <a:lnTo>
                  <a:pt x="202565" y="167855"/>
                </a:lnTo>
                <a:lnTo>
                  <a:pt x="204457" y="166560"/>
                </a:lnTo>
                <a:lnTo>
                  <a:pt x="214947" y="164312"/>
                </a:lnTo>
                <a:lnTo>
                  <a:pt x="236359" y="164312"/>
                </a:lnTo>
                <a:lnTo>
                  <a:pt x="238645" y="166027"/>
                </a:lnTo>
                <a:lnTo>
                  <a:pt x="239255" y="169075"/>
                </a:lnTo>
                <a:lnTo>
                  <a:pt x="242912" y="184340"/>
                </a:lnTo>
                <a:lnTo>
                  <a:pt x="243497" y="186651"/>
                </a:lnTo>
                <a:lnTo>
                  <a:pt x="243522" y="186778"/>
                </a:lnTo>
                <a:lnTo>
                  <a:pt x="245960" y="189217"/>
                </a:lnTo>
                <a:lnTo>
                  <a:pt x="254508" y="189217"/>
                </a:lnTo>
                <a:lnTo>
                  <a:pt x="256959" y="187388"/>
                </a:lnTo>
                <a:lnTo>
                  <a:pt x="257568" y="184340"/>
                </a:lnTo>
                <a:lnTo>
                  <a:pt x="261353" y="164312"/>
                </a:lnTo>
                <a:lnTo>
                  <a:pt x="261835" y="161747"/>
                </a:lnTo>
                <a:lnTo>
                  <a:pt x="263055" y="158089"/>
                </a:lnTo>
                <a:lnTo>
                  <a:pt x="264287" y="156248"/>
                </a:lnTo>
                <a:lnTo>
                  <a:pt x="281381" y="134899"/>
                </a:lnTo>
                <a:lnTo>
                  <a:pt x="285038" y="130619"/>
                </a:lnTo>
                <a:lnTo>
                  <a:pt x="289928" y="128181"/>
                </a:lnTo>
                <a:lnTo>
                  <a:pt x="314947" y="128181"/>
                </a:lnTo>
                <a:lnTo>
                  <a:pt x="317398" y="125730"/>
                </a:lnTo>
                <a:lnTo>
                  <a:pt x="317398" y="115976"/>
                </a:lnTo>
                <a:lnTo>
                  <a:pt x="311899" y="110477"/>
                </a:lnTo>
                <a:lnTo>
                  <a:pt x="314337" y="103759"/>
                </a:lnTo>
                <a:lnTo>
                  <a:pt x="327164" y="103759"/>
                </a:lnTo>
                <a:lnTo>
                  <a:pt x="329603" y="106210"/>
                </a:lnTo>
                <a:lnTo>
                  <a:pt x="329603" y="113525"/>
                </a:lnTo>
                <a:lnTo>
                  <a:pt x="332041" y="115976"/>
                </a:lnTo>
                <a:lnTo>
                  <a:pt x="341820" y="115976"/>
                </a:lnTo>
                <a:lnTo>
                  <a:pt x="344627" y="103759"/>
                </a:lnTo>
                <a:lnTo>
                  <a:pt x="345478" y="100101"/>
                </a:lnTo>
                <a:lnTo>
                  <a:pt x="346697" y="94602"/>
                </a:lnTo>
                <a:lnTo>
                  <a:pt x="345173" y="91554"/>
                </a:lnTo>
                <a:lnTo>
                  <a:pt x="344258" y="89725"/>
                </a:lnTo>
                <a:lnTo>
                  <a:pt x="339979" y="86664"/>
                </a:lnTo>
                <a:lnTo>
                  <a:pt x="327774" y="79349"/>
                </a:lnTo>
                <a:lnTo>
                  <a:pt x="288086" y="55537"/>
                </a:lnTo>
                <a:lnTo>
                  <a:pt x="287477" y="54927"/>
                </a:lnTo>
                <a:lnTo>
                  <a:pt x="267944" y="54927"/>
                </a:lnTo>
                <a:lnTo>
                  <a:pt x="262445" y="60426"/>
                </a:lnTo>
                <a:lnTo>
                  <a:pt x="262445" y="76898"/>
                </a:lnTo>
                <a:lnTo>
                  <a:pt x="260007" y="79349"/>
                </a:lnTo>
                <a:lnTo>
                  <a:pt x="250240" y="79349"/>
                </a:lnTo>
                <a:lnTo>
                  <a:pt x="244132" y="73240"/>
                </a:lnTo>
                <a:lnTo>
                  <a:pt x="222161" y="73240"/>
                </a:lnTo>
                <a:lnTo>
                  <a:pt x="219710" y="70802"/>
                </a:lnTo>
                <a:lnTo>
                  <a:pt x="219710" y="50050"/>
                </a:lnTo>
                <a:lnTo>
                  <a:pt x="220319" y="48209"/>
                </a:lnTo>
                <a:lnTo>
                  <a:pt x="222161" y="46990"/>
                </a:lnTo>
                <a:lnTo>
                  <a:pt x="261226" y="30518"/>
                </a:lnTo>
                <a:lnTo>
                  <a:pt x="267335" y="40894"/>
                </a:lnTo>
                <a:lnTo>
                  <a:pt x="268554" y="42113"/>
                </a:lnTo>
                <a:lnTo>
                  <a:pt x="269773" y="42722"/>
                </a:lnTo>
                <a:lnTo>
                  <a:pt x="290537" y="42722"/>
                </a:lnTo>
                <a:lnTo>
                  <a:pt x="292976" y="40284"/>
                </a:lnTo>
                <a:lnTo>
                  <a:pt x="292976" y="33566"/>
                </a:lnTo>
                <a:lnTo>
                  <a:pt x="333298" y="50888"/>
                </a:lnTo>
                <a:lnTo>
                  <a:pt x="368681" y="75907"/>
                </a:lnTo>
                <a:lnTo>
                  <a:pt x="398056" y="107581"/>
                </a:lnTo>
                <a:lnTo>
                  <a:pt x="420255" y="144665"/>
                </a:lnTo>
                <a:lnTo>
                  <a:pt x="420370" y="144843"/>
                </a:lnTo>
                <a:lnTo>
                  <a:pt x="434530" y="186651"/>
                </a:lnTo>
                <a:lnTo>
                  <a:pt x="439432" y="231343"/>
                </a:lnTo>
                <a:lnTo>
                  <a:pt x="439432" y="130111"/>
                </a:lnTo>
                <a:lnTo>
                  <a:pt x="424307" y="102222"/>
                </a:lnTo>
                <a:lnTo>
                  <a:pt x="395986" y="67906"/>
                </a:lnTo>
                <a:lnTo>
                  <a:pt x="361670" y="39585"/>
                </a:lnTo>
                <a:lnTo>
                  <a:pt x="350558" y="33566"/>
                </a:lnTo>
                <a:lnTo>
                  <a:pt x="344932" y="30518"/>
                </a:lnTo>
                <a:lnTo>
                  <a:pt x="322262" y="18211"/>
                </a:lnTo>
                <a:lnTo>
                  <a:pt x="278701" y="4699"/>
                </a:lnTo>
                <a:lnTo>
                  <a:pt x="231927" y="0"/>
                </a:lnTo>
                <a:lnTo>
                  <a:pt x="185153" y="4699"/>
                </a:lnTo>
                <a:lnTo>
                  <a:pt x="141592" y="18211"/>
                </a:lnTo>
                <a:lnTo>
                  <a:pt x="102184" y="39585"/>
                </a:lnTo>
                <a:lnTo>
                  <a:pt x="67856" y="67906"/>
                </a:lnTo>
                <a:lnTo>
                  <a:pt x="39535" y="102222"/>
                </a:lnTo>
                <a:lnTo>
                  <a:pt x="18148" y="141630"/>
                </a:lnTo>
                <a:lnTo>
                  <a:pt x="4648" y="185178"/>
                </a:lnTo>
                <a:lnTo>
                  <a:pt x="0" y="231343"/>
                </a:lnTo>
                <a:lnTo>
                  <a:pt x="114" y="233781"/>
                </a:lnTo>
                <a:lnTo>
                  <a:pt x="4648" y="278714"/>
                </a:lnTo>
                <a:lnTo>
                  <a:pt x="18148" y="322275"/>
                </a:lnTo>
                <a:lnTo>
                  <a:pt x="39535" y="361670"/>
                </a:lnTo>
                <a:lnTo>
                  <a:pt x="67856" y="395998"/>
                </a:lnTo>
                <a:lnTo>
                  <a:pt x="102184" y="424307"/>
                </a:lnTo>
                <a:lnTo>
                  <a:pt x="141592" y="445693"/>
                </a:lnTo>
                <a:lnTo>
                  <a:pt x="185153" y="459193"/>
                </a:lnTo>
                <a:lnTo>
                  <a:pt x="231927" y="463905"/>
                </a:lnTo>
                <a:lnTo>
                  <a:pt x="278701" y="459193"/>
                </a:lnTo>
                <a:lnTo>
                  <a:pt x="322262" y="445693"/>
                </a:lnTo>
                <a:lnTo>
                  <a:pt x="337058" y="437654"/>
                </a:lnTo>
                <a:lnTo>
                  <a:pt x="361670" y="424307"/>
                </a:lnTo>
                <a:lnTo>
                  <a:pt x="395986" y="395998"/>
                </a:lnTo>
                <a:lnTo>
                  <a:pt x="424307" y="361670"/>
                </a:lnTo>
                <a:lnTo>
                  <a:pt x="445681" y="322275"/>
                </a:lnTo>
                <a:lnTo>
                  <a:pt x="459193" y="278714"/>
                </a:lnTo>
                <a:lnTo>
                  <a:pt x="463715" y="233781"/>
                </a:lnTo>
                <a:lnTo>
                  <a:pt x="463842" y="231343"/>
                </a:lnTo>
                <a:close/>
              </a:path>
            </a:pathLst>
          </a:custGeom>
          <a:solidFill>
            <a:srgbClr val="5F17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 descr=""/>
          <p:cNvGrpSpPr/>
          <p:nvPr/>
        </p:nvGrpSpPr>
        <p:grpSpPr>
          <a:xfrm>
            <a:off x="680008" y="4602175"/>
            <a:ext cx="2458085" cy="394970"/>
            <a:chOff x="680008" y="4602175"/>
            <a:chExt cx="2458085" cy="394970"/>
          </a:xfrm>
        </p:grpSpPr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0008" y="4602175"/>
              <a:ext cx="2123008" cy="21183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0008" y="4785055"/>
              <a:ext cx="2457958" cy="211836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680034" y="4972583"/>
              <a:ext cx="2380615" cy="7620"/>
            </a:xfrm>
            <a:custGeom>
              <a:avLst/>
              <a:gdLst/>
              <a:ahLst/>
              <a:cxnLst/>
              <a:rect l="l" t="t" r="r" b="b"/>
              <a:pathLst>
                <a:path w="2380615" h="7620">
                  <a:moveTo>
                    <a:pt x="238053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80538" y="7620"/>
                  </a:lnTo>
                  <a:lnTo>
                    <a:pt x="238053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2" name="object 62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976492" y="4805476"/>
            <a:ext cx="3061081" cy="2956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143500"/>
            <a:chOff x="0" y="0"/>
            <a:chExt cx="9139555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230" cy="5143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80" y="4413503"/>
              <a:ext cx="1190244" cy="477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0924" y="764743"/>
              <a:ext cx="2994660" cy="70439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059941" y="1805177"/>
              <a:ext cx="6383020" cy="2082164"/>
            </a:xfrm>
            <a:custGeom>
              <a:avLst/>
              <a:gdLst/>
              <a:ahLst/>
              <a:cxnLst/>
              <a:rect l="l" t="t" r="r" b="b"/>
              <a:pathLst>
                <a:path w="6383020" h="2082164">
                  <a:moveTo>
                    <a:pt x="6382512" y="0"/>
                  </a:moveTo>
                  <a:lnTo>
                    <a:pt x="0" y="0"/>
                  </a:lnTo>
                  <a:lnTo>
                    <a:pt x="0" y="2081784"/>
                  </a:lnTo>
                  <a:lnTo>
                    <a:pt x="6382512" y="2081784"/>
                  </a:lnTo>
                  <a:lnTo>
                    <a:pt x="638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9941" y="1805177"/>
              <a:ext cx="6383020" cy="2082164"/>
            </a:xfrm>
            <a:custGeom>
              <a:avLst/>
              <a:gdLst/>
              <a:ahLst/>
              <a:cxnLst/>
              <a:rect l="l" t="t" r="r" b="b"/>
              <a:pathLst>
                <a:path w="6383020" h="2082164">
                  <a:moveTo>
                    <a:pt x="0" y="2081784"/>
                  </a:moveTo>
                  <a:lnTo>
                    <a:pt x="6382512" y="2081784"/>
                  </a:lnTo>
                  <a:lnTo>
                    <a:pt x="6382512" y="0"/>
                  </a:lnTo>
                  <a:lnTo>
                    <a:pt x="0" y="0"/>
                  </a:lnTo>
                  <a:lnTo>
                    <a:pt x="0" y="2081784"/>
                  </a:lnTo>
                  <a:close/>
                </a:path>
              </a:pathLst>
            </a:custGeom>
            <a:ln w="28575">
              <a:solidFill>
                <a:srgbClr val="0D5B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924" y="1821814"/>
              <a:ext cx="1080985" cy="2468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3002" y="1821814"/>
              <a:ext cx="2962529" cy="2468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0924" y="2137536"/>
              <a:ext cx="5013071" cy="24688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0924" y="2456052"/>
              <a:ext cx="2373503" cy="21183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50835" y="2644267"/>
              <a:ext cx="2296795" cy="7620"/>
            </a:xfrm>
            <a:custGeom>
              <a:avLst/>
              <a:gdLst/>
              <a:ahLst/>
              <a:cxnLst/>
              <a:rect l="l" t="t" r="r" b="b"/>
              <a:pathLst>
                <a:path w="2296795" h="7619">
                  <a:moveTo>
                    <a:pt x="229670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296706" y="7619"/>
                  </a:lnTo>
                  <a:lnTo>
                    <a:pt x="2296706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0924" y="2803525"/>
              <a:ext cx="2908122" cy="185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0924" y="3115640"/>
              <a:ext cx="2165350" cy="24719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0924" y="3434841"/>
              <a:ext cx="1136624" cy="21183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16530" y="3434841"/>
              <a:ext cx="738492" cy="21183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216150" y="3622675"/>
              <a:ext cx="646430" cy="7620"/>
            </a:xfrm>
            <a:custGeom>
              <a:avLst/>
              <a:gdLst/>
              <a:ahLst/>
              <a:cxnLst/>
              <a:rect l="l" t="t" r="r" b="b"/>
              <a:pathLst>
                <a:path w="646430" h="7620">
                  <a:moveTo>
                    <a:pt x="64617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46176" y="7620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9282" y="3434841"/>
              <a:ext cx="1095971" cy="2118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2140" y="3434841"/>
              <a:ext cx="384810" cy="2118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63516" y="3434841"/>
              <a:ext cx="2511806" cy="211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8580" y="4413503"/>
            <a:ext cx="1190244" cy="47701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627380" cy="626110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6471" y="0"/>
                </a:moveTo>
                <a:lnTo>
                  <a:pt x="0" y="0"/>
                </a:lnTo>
                <a:lnTo>
                  <a:pt x="0" y="410167"/>
                </a:lnTo>
                <a:lnTo>
                  <a:pt x="50270" y="472120"/>
                </a:lnTo>
                <a:lnTo>
                  <a:pt x="82628" y="506800"/>
                </a:lnTo>
                <a:lnTo>
                  <a:pt x="116364" y="539588"/>
                </a:lnTo>
                <a:lnTo>
                  <a:pt x="151358" y="570433"/>
                </a:lnTo>
                <a:lnTo>
                  <a:pt x="187487" y="599281"/>
                </a:lnTo>
                <a:lnTo>
                  <a:pt x="224630" y="626078"/>
                </a:lnTo>
                <a:lnTo>
                  <a:pt x="266916" y="595694"/>
                </a:lnTo>
                <a:lnTo>
                  <a:pt x="307742" y="562812"/>
                </a:lnTo>
                <a:lnTo>
                  <a:pt x="346953" y="527476"/>
                </a:lnTo>
                <a:lnTo>
                  <a:pt x="384396" y="489726"/>
                </a:lnTo>
                <a:lnTo>
                  <a:pt x="419916" y="449608"/>
                </a:lnTo>
                <a:lnTo>
                  <a:pt x="453360" y="407163"/>
                </a:lnTo>
                <a:lnTo>
                  <a:pt x="481057" y="367474"/>
                </a:lnTo>
                <a:lnTo>
                  <a:pt x="224996" y="367474"/>
                </a:lnTo>
                <a:lnTo>
                  <a:pt x="192085" y="331685"/>
                </a:lnTo>
                <a:lnTo>
                  <a:pt x="161509" y="293955"/>
                </a:lnTo>
                <a:lnTo>
                  <a:pt x="133379" y="254351"/>
                </a:lnTo>
                <a:lnTo>
                  <a:pt x="107807" y="212939"/>
                </a:lnTo>
                <a:lnTo>
                  <a:pt x="84904" y="169783"/>
                </a:lnTo>
                <a:lnTo>
                  <a:pt x="64782" y="124951"/>
                </a:lnTo>
                <a:lnTo>
                  <a:pt x="47552" y="78508"/>
                </a:lnTo>
                <a:lnTo>
                  <a:pt x="33326" y="30521"/>
                </a:lnTo>
                <a:lnTo>
                  <a:pt x="26471" y="0"/>
                </a:lnTo>
                <a:close/>
              </a:path>
              <a:path w="627380" h="626110">
                <a:moveTo>
                  <a:pt x="627182" y="0"/>
                </a:moveTo>
                <a:lnTo>
                  <a:pt x="424595" y="0"/>
                </a:lnTo>
                <a:lnTo>
                  <a:pt x="418009" y="29228"/>
                </a:lnTo>
                <a:lnTo>
                  <a:pt x="403847" y="76972"/>
                </a:lnTo>
                <a:lnTo>
                  <a:pt x="386327" y="124106"/>
                </a:lnTo>
                <a:lnTo>
                  <a:pt x="365398" y="170451"/>
                </a:lnTo>
                <a:lnTo>
                  <a:pt x="341009" y="215829"/>
                </a:lnTo>
                <a:lnTo>
                  <a:pt x="315229" y="257090"/>
                </a:lnTo>
                <a:lnTo>
                  <a:pt x="286998" y="296186"/>
                </a:lnTo>
                <a:lnTo>
                  <a:pt x="256769" y="333014"/>
                </a:lnTo>
                <a:lnTo>
                  <a:pt x="224996" y="367474"/>
                </a:lnTo>
                <a:lnTo>
                  <a:pt x="481057" y="367474"/>
                </a:lnTo>
                <a:lnTo>
                  <a:pt x="513403" y="315464"/>
                </a:lnTo>
                <a:lnTo>
                  <a:pt x="536546" y="273027"/>
                </a:lnTo>
                <a:lnTo>
                  <a:pt x="557855" y="228662"/>
                </a:lnTo>
                <a:lnTo>
                  <a:pt x="577149" y="182459"/>
                </a:lnTo>
                <a:lnTo>
                  <a:pt x="594248" y="134507"/>
                </a:lnTo>
                <a:lnTo>
                  <a:pt x="608972" y="84896"/>
                </a:lnTo>
                <a:lnTo>
                  <a:pt x="621142" y="33715"/>
                </a:lnTo>
                <a:lnTo>
                  <a:pt x="627182" y="0"/>
                </a:lnTo>
                <a:close/>
              </a:path>
            </a:pathLst>
          </a:custGeom>
          <a:solidFill>
            <a:srgbClr val="CE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3845051"/>
            <a:ext cx="9144000" cy="1294130"/>
            <a:chOff x="0" y="3845051"/>
            <a:chExt cx="9144000" cy="1294130"/>
          </a:xfrm>
        </p:grpSpPr>
        <p:sp>
          <p:nvSpPr>
            <p:cNvPr id="5" name="object 5" descr=""/>
            <p:cNvSpPr/>
            <p:nvPr/>
          </p:nvSpPr>
          <p:spPr>
            <a:xfrm>
              <a:off x="7024116" y="4383023"/>
              <a:ext cx="1931035" cy="567055"/>
            </a:xfrm>
            <a:custGeom>
              <a:avLst/>
              <a:gdLst/>
              <a:ahLst/>
              <a:cxnLst/>
              <a:rect l="l" t="t" r="r" b="b"/>
              <a:pathLst>
                <a:path w="1931034" h="567054">
                  <a:moveTo>
                    <a:pt x="1930907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1930907" y="566927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3845051"/>
              <a:ext cx="9144000" cy="1294130"/>
            </a:xfrm>
            <a:custGeom>
              <a:avLst/>
              <a:gdLst/>
              <a:ahLst/>
              <a:cxnLst/>
              <a:rect l="l" t="t" r="r" b="b"/>
              <a:pathLst>
                <a:path w="9144000" h="1294129">
                  <a:moveTo>
                    <a:pt x="9144000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9144000" y="12938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DC53E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" y="96596"/>
            <a:ext cx="6644513" cy="44836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44424" y="1181100"/>
            <a:ext cx="3595370" cy="2295525"/>
            <a:chOff x="344424" y="1181100"/>
            <a:chExt cx="3595370" cy="2295525"/>
          </a:xfrm>
        </p:grpSpPr>
        <p:sp>
          <p:nvSpPr>
            <p:cNvPr id="9" name="object 9" descr=""/>
            <p:cNvSpPr/>
            <p:nvPr/>
          </p:nvSpPr>
          <p:spPr>
            <a:xfrm>
              <a:off x="344424" y="1181100"/>
              <a:ext cx="3595370" cy="612775"/>
            </a:xfrm>
            <a:custGeom>
              <a:avLst/>
              <a:gdLst/>
              <a:ahLst/>
              <a:cxnLst/>
              <a:rect l="l" t="t" r="r" b="b"/>
              <a:pathLst>
                <a:path w="3595370" h="612775">
                  <a:moveTo>
                    <a:pt x="3595116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3595116" y="612648"/>
                  </a:lnTo>
                  <a:lnTo>
                    <a:pt x="3595116" y="0"/>
                  </a:lnTo>
                  <a:close/>
                </a:path>
              </a:pathLst>
            </a:custGeom>
            <a:solidFill>
              <a:srgbClr val="0D5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44424" y="1793748"/>
              <a:ext cx="3595370" cy="1682750"/>
            </a:xfrm>
            <a:custGeom>
              <a:avLst/>
              <a:gdLst/>
              <a:ahLst/>
              <a:cxnLst/>
              <a:rect l="l" t="t" r="r" b="b"/>
              <a:pathLst>
                <a:path w="3595370" h="1682750">
                  <a:moveTo>
                    <a:pt x="3595116" y="0"/>
                  </a:moveTo>
                  <a:lnTo>
                    <a:pt x="0" y="0"/>
                  </a:lnTo>
                  <a:lnTo>
                    <a:pt x="0" y="1682495"/>
                  </a:lnTo>
                  <a:lnTo>
                    <a:pt x="3595116" y="1682495"/>
                  </a:lnTo>
                  <a:lnTo>
                    <a:pt x="3595116" y="0"/>
                  </a:lnTo>
                  <a:close/>
                </a:path>
              </a:pathLst>
            </a:custGeom>
            <a:solidFill>
              <a:srgbClr val="0D5B52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89" y="2133930"/>
              <a:ext cx="658368" cy="1862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4861" y="2133930"/>
              <a:ext cx="752182" cy="1862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0752" y="2133930"/>
              <a:ext cx="312927" cy="1862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5928" y="2133930"/>
              <a:ext cx="838200" cy="18623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7741" y="2133930"/>
              <a:ext cx="706462" cy="18623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9688" y="2294508"/>
              <a:ext cx="675513" cy="1859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0144" y="2294508"/>
              <a:ext cx="82295" cy="1859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297" y="2614549"/>
              <a:ext cx="3270377" cy="1859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481" y="2774569"/>
              <a:ext cx="3380613" cy="1859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337" y="2934589"/>
              <a:ext cx="2964942" cy="18592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91236" y="3102991"/>
              <a:ext cx="2900680" cy="9525"/>
            </a:xfrm>
            <a:custGeom>
              <a:avLst/>
              <a:gdLst/>
              <a:ahLst/>
              <a:cxnLst/>
              <a:rect l="l" t="t" r="r" b="b"/>
              <a:pathLst>
                <a:path w="2900679" h="9525">
                  <a:moveTo>
                    <a:pt x="2900172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2900172" y="9143"/>
                  </a:lnTo>
                  <a:lnTo>
                    <a:pt x="290017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1788" y="2934589"/>
              <a:ext cx="492404" cy="1859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8912" y="1318260"/>
              <a:ext cx="748284" cy="3383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3377" y="1374394"/>
              <a:ext cx="2024634" cy="239267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4744211" y="1181100"/>
            <a:ext cx="3596640" cy="2295525"/>
            <a:chOff x="4744211" y="1181100"/>
            <a:chExt cx="3596640" cy="2295525"/>
          </a:xfrm>
        </p:grpSpPr>
        <p:sp>
          <p:nvSpPr>
            <p:cNvPr id="26" name="object 26" descr=""/>
            <p:cNvSpPr/>
            <p:nvPr/>
          </p:nvSpPr>
          <p:spPr>
            <a:xfrm>
              <a:off x="4744211" y="1181100"/>
              <a:ext cx="3596640" cy="612775"/>
            </a:xfrm>
            <a:custGeom>
              <a:avLst/>
              <a:gdLst/>
              <a:ahLst/>
              <a:cxnLst/>
              <a:rect l="l" t="t" r="r" b="b"/>
              <a:pathLst>
                <a:path w="3596640" h="612775">
                  <a:moveTo>
                    <a:pt x="3596640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3596640" y="612648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5F17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744211" y="1784604"/>
              <a:ext cx="3596640" cy="1691639"/>
            </a:xfrm>
            <a:custGeom>
              <a:avLst/>
              <a:gdLst/>
              <a:ahLst/>
              <a:cxnLst/>
              <a:rect l="l" t="t" r="r" b="b"/>
              <a:pathLst>
                <a:path w="3596640" h="1691639">
                  <a:moveTo>
                    <a:pt x="3596640" y="0"/>
                  </a:moveTo>
                  <a:lnTo>
                    <a:pt x="0" y="0"/>
                  </a:lnTo>
                  <a:lnTo>
                    <a:pt x="0" y="1691640"/>
                  </a:lnTo>
                  <a:lnTo>
                    <a:pt x="3596640" y="1691640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5F175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31509" y="1371930"/>
              <a:ext cx="2136901" cy="2395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2663" y="1886712"/>
              <a:ext cx="2476245" cy="18592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41491" y="2046732"/>
              <a:ext cx="1422908" cy="1859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6339" y="2366772"/>
              <a:ext cx="3090671" cy="18592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52643" y="2526791"/>
              <a:ext cx="1053706" cy="18592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47815" y="2526791"/>
              <a:ext cx="1804542" cy="18592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81955" y="2686811"/>
              <a:ext cx="3140329" cy="18592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84391" y="2846527"/>
              <a:ext cx="695401" cy="1862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78323" y="1251203"/>
              <a:ext cx="743712" cy="477012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742797" y="681481"/>
            <a:ext cx="7008495" cy="247015"/>
            <a:chOff x="742797" y="681481"/>
            <a:chExt cx="7008495" cy="247015"/>
          </a:xfrm>
        </p:grpSpPr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2797" y="710437"/>
              <a:ext cx="1215402" cy="21183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90649" y="681481"/>
              <a:ext cx="1961642" cy="24688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67074" y="710437"/>
              <a:ext cx="3984116" cy="211836"/>
            </a:xfrm>
            <a:prstGeom prst="rect">
              <a:avLst/>
            </a:prstGeom>
          </p:spPr>
        </p:pic>
      </p:grpSp>
      <p:sp>
        <p:nvSpPr>
          <p:cNvPr id="41" name="object 41" descr=""/>
          <p:cNvSpPr/>
          <p:nvPr/>
        </p:nvSpPr>
        <p:spPr>
          <a:xfrm>
            <a:off x="4166615" y="2168651"/>
            <a:ext cx="405765" cy="311150"/>
          </a:xfrm>
          <a:custGeom>
            <a:avLst/>
            <a:gdLst/>
            <a:ahLst/>
            <a:cxnLst/>
            <a:rect l="l" t="t" r="r" b="b"/>
            <a:pathLst>
              <a:path w="405764" h="311150">
                <a:moveTo>
                  <a:pt x="249936" y="0"/>
                </a:moveTo>
                <a:lnTo>
                  <a:pt x="249936" y="77724"/>
                </a:lnTo>
                <a:lnTo>
                  <a:pt x="0" y="77724"/>
                </a:lnTo>
                <a:lnTo>
                  <a:pt x="0" y="233172"/>
                </a:lnTo>
                <a:lnTo>
                  <a:pt x="249936" y="233172"/>
                </a:lnTo>
                <a:lnTo>
                  <a:pt x="249936" y="310896"/>
                </a:lnTo>
                <a:lnTo>
                  <a:pt x="405384" y="155448"/>
                </a:lnTo>
                <a:lnTo>
                  <a:pt x="24993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796747" y="4148023"/>
            <a:ext cx="2216150" cy="577850"/>
            <a:chOff x="796747" y="4148023"/>
            <a:chExt cx="2216150" cy="577850"/>
          </a:xfrm>
        </p:grpSpPr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6747" y="4148023"/>
              <a:ext cx="788238" cy="21183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13331" y="4148023"/>
              <a:ext cx="1499362" cy="21183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6747" y="4330903"/>
              <a:ext cx="1688592" cy="21183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04872" y="4330903"/>
              <a:ext cx="373075" cy="21183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6747" y="4513783"/>
              <a:ext cx="1764030" cy="211836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5185536" y="4008120"/>
            <a:ext cx="2284095" cy="840105"/>
            <a:chOff x="5185536" y="4008120"/>
            <a:chExt cx="2284095" cy="840105"/>
          </a:xfrm>
        </p:grpSpPr>
        <p:pic>
          <p:nvPicPr>
            <p:cNvPr id="49" name="object 4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85536" y="4008120"/>
              <a:ext cx="1353058" cy="35356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85536" y="4322064"/>
              <a:ext cx="1994154" cy="28193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85536" y="4565904"/>
              <a:ext cx="2283841" cy="281940"/>
            </a:xfrm>
            <a:prstGeom prst="rect">
              <a:avLst/>
            </a:prstGeom>
          </p:spPr>
        </p:pic>
      </p:grpSp>
      <p:sp>
        <p:nvSpPr>
          <p:cNvPr id="52" name="object 52" descr=""/>
          <p:cNvSpPr/>
          <p:nvPr/>
        </p:nvSpPr>
        <p:spPr>
          <a:xfrm>
            <a:off x="3466338" y="4199382"/>
            <a:ext cx="1444625" cy="76200"/>
          </a:xfrm>
          <a:custGeom>
            <a:avLst/>
            <a:gdLst/>
            <a:ahLst/>
            <a:cxnLst/>
            <a:rect l="l" t="t" r="r" b="b"/>
            <a:pathLst>
              <a:path w="1444625" h="76200">
                <a:moveTo>
                  <a:pt x="1368044" y="0"/>
                </a:moveTo>
                <a:lnTo>
                  <a:pt x="1368044" y="76200"/>
                </a:lnTo>
                <a:lnTo>
                  <a:pt x="1425194" y="47625"/>
                </a:lnTo>
                <a:lnTo>
                  <a:pt x="1380744" y="47625"/>
                </a:lnTo>
                <a:lnTo>
                  <a:pt x="1380744" y="28575"/>
                </a:lnTo>
                <a:lnTo>
                  <a:pt x="1425194" y="28575"/>
                </a:lnTo>
                <a:lnTo>
                  <a:pt x="1368044" y="0"/>
                </a:lnTo>
                <a:close/>
              </a:path>
              <a:path w="1444625" h="76200">
                <a:moveTo>
                  <a:pt x="136804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8044" y="47625"/>
                </a:lnTo>
                <a:lnTo>
                  <a:pt x="1368044" y="28575"/>
                </a:lnTo>
                <a:close/>
              </a:path>
              <a:path w="1444625" h="76200">
                <a:moveTo>
                  <a:pt x="1425194" y="28575"/>
                </a:moveTo>
                <a:lnTo>
                  <a:pt x="1380744" y="28575"/>
                </a:lnTo>
                <a:lnTo>
                  <a:pt x="1380744" y="47625"/>
                </a:lnTo>
                <a:lnTo>
                  <a:pt x="1425194" y="47625"/>
                </a:lnTo>
                <a:lnTo>
                  <a:pt x="1444244" y="38100"/>
                </a:lnTo>
                <a:lnTo>
                  <a:pt x="1425194" y="28575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3466338" y="4476750"/>
            <a:ext cx="1444625" cy="76200"/>
          </a:xfrm>
          <a:custGeom>
            <a:avLst/>
            <a:gdLst/>
            <a:ahLst/>
            <a:cxnLst/>
            <a:rect l="l" t="t" r="r" b="b"/>
            <a:pathLst>
              <a:path w="1444625" h="76200">
                <a:moveTo>
                  <a:pt x="1368044" y="0"/>
                </a:moveTo>
                <a:lnTo>
                  <a:pt x="1368044" y="76200"/>
                </a:lnTo>
                <a:lnTo>
                  <a:pt x="1425194" y="47625"/>
                </a:lnTo>
                <a:lnTo>
                  <a:pt x="1380744" y="47625"/>
                </a:lnTo>
                <a:lnTo>
                  <a:pt x="1380744" y="28575"/>
                </a:lnTo>
                <a:lnTo>
                  <a:pt x="1425194" y="28575"/>
                </a:lnTo>
                <a:lnTo>
                  <a:pt x="1368044" y="0"/>
                </a:lnTo>
                <a:close/>
              </a:path>
              <a:path w="1444625" h="76200">
                <a:moveTo>
                  <a:pt x="136804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8044" y="47625"/>
                </a:lnTo>
                <a:lnTo>
                  <a:pt x="1368044" y="28575"/>
                </a:lnTo>
                <a:close/>
              </a:path>
              <a:path w="1444625" h="76200">
                <a:moveTo>
                  <a:pt x="1425194" y="28575"/>
                </a:moveTo>
                <a:lnTo>
                  <a:pt x="1380744" y="28575"/>
                </a:lnTo>
                <a:lnTo>
                  <a:pt x="1380744" y="47625"/>
                </a:lnTo>
                <a:lnTo>
                  <a:pt x="1425194" y="47625"/>
                </a:lnTo>
                <a:lnTo>
                  <a:pt x="1444244" y="38100"/>
                </a:lnTo>
                <a:lnTo>
                  <a:pt x="142519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466338" y="4714494"/>
            <a:ext cx="1444625" cy="76200"/>
          </a:xfrm>
          <a:custGeom>
            <a:avLst/>
            <a:gdLst/>
            <a:ahLst/>
            <a:cxnLst/>
            <a:rect l="l" t="t" r="r" b="b"/>
            <a:pathLst>
              <a:path w="1444625" h="76200">
                <a:moveTo>
                  <a:pt x="1368044" y="0"/>
                </a:moveTo>
                <a:lnTo>
                  <a:pt x="1368044" y="76199"/>
                </a:lnTo>
                <a:lnTo>
                  <a:pt x="1425194" y="47624"/>
                </a:lnTo>
                <a:lnTo>
                  <a:pt x="1380744" y="47624"/>
                </a:lnTo>
                <a:lnTo>
                  <a:pt x="1380744" y="28574"/>
                </a:lnTo>
                <a:lnTo>
                  <a:pt x="1425194" y="28574"/>
                </a:lnTo>
                <a:lnTo>
                  <a:pt x="1368044" y="0"/>
                </a:lnTo>
                <a:close/>
              </a:path>
              <a:path w="1444625" h="76200">
                <a:moveTo>
                  <a:pt x="136804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1368044" y="47624"/>
                </a:lnTo>
                <a:lnTo>
                  <a:pt x="1368044" y="28574"/>
                </a:lnTo>
                <a:close/>
              </a:path>
              <a:path w="1444625" h="76200">
                <a:moveTo>
                  <a:pt x="1425194" y="28574"/>
                </a:moveTo>
                <a:lnTo>
                  <a:pt x="1380744" y="28574"/>
                </a:lnTo>
                <a:lnTo>
                  <a:pt x="1380744" y="47624"/>
                </a:lnTo>
                <a:lnTo>
                  <a:pt x="1425194" y="47624"/>
                </a:lnTo>
                <a:lnTo>
                  <a:pt x="1444244" y="38099"/>
                </a:lnTo>
                <a:lnTo>
                  <a:pt x="1425194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4460875"/>
          </a:xfrm>
          <a:custGeom>
            <a:avLst/>
            <a:gdLst/>
            <a:ahLst/>
            <a:cxnLst/>
            <a:rect l="l" t="t" r="r" b="b"/>
            <a:pathLst>
              <a:path w="9144000" h="4460875">
                <a:moveTo>
                  <a:pt x="9144000" y="0"/>
                </a:moveTo>
                <a:lnTo>
                  <a:pt x="0" y="0"/>
                </a:lnTo>
                <a:lnTo>
                  <a:pt x="0" y="4460748"/>
                </a:lnTo>
                <a:lnTo>
                  <a:pt x="9144000" y="44607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D5B5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16051" y="670813"/>
            <a:ext cx="3879215" cy="789940"/>
            <a:chOff x="416051" y="670813"/>
            <a:chExt cx="3879215" cy="789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670813"/>
              <a:ext cx="3522345" cy="4236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1" y="1036269"/>
              <a:ext cx="3878707" cy="423976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652272" y="1825193"/>
            <a:ext cx="3716654" cy="461009"/>
            <a:chOff x="652272" y="1825193"/>
            <a:chExt cx="3716654" cy="461009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272" y="1825193"/>
              <a:ext cx="1044079" cy="2471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3539" y="1825193"/>
              <a:ext cx="2714879" cy="24719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272" y="2039112"/>
              <a:ext cx="3457829" cy="24688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26212" y="1839925"/>
            <a:ext cx="88265" cy="895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8DE7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0">
                <a:solidFill>
                  <a:srgbClr val="8DE7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2272" y="2481072"/>
            <a:ext cx="4316095" cy="673735"/>
            <a:chOff x="652272" y="2481072"/>
            <a:chExt cx="4316095" cy="67373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272" y="2481072"/>
              <a:ext cx="4132579" cy="2468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72" y="2694431"/>
              <a:ext cx="4315841" cy="24688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2" y="2907487"/>
              <a:ext cx="4275836" cy="24719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26212" y="3364738"/>
            <a:ext cx="88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8DE7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52272" y="3350005"/>
            <a:ext cx="4199890" cy="460375"/>
            <a:chOff x="652272" y="3350005"/>
            <a:chExt cx="4199890" cy="46037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2" y="3350005"/>
              <a:ext cx="2421636" cy="2468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90342" y="3350005"/>
              <a:ext cx="1861311" cy="2468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2" y="3563365"/>
              <a:ext cx="872070" cy="24688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1327" y="3563365"/>
              <a:ext cx="1646936" cy="24688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17008" y="0"/>
            <a:ext cx="4126991" cy="4460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736330" cy="5143500"/>
            <a:chOff x="0" y="0"/>
            <a:chExt cx="873633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322359" y="0"/>
              <a:ext cx="805815" cy="626110"/>
            </a:xfrm>
            <a:custGeom>
              <a:avLst/>
              <a:gdLst/>
              <a:ahLst/>
              <a:cxnLst/>
              <a:rect l="l" t="t" r="r" b="b"/>
              <a:pathLst>
                <a:path w="805814" h="626110">
                  <a:moveTo>
                    <a:pt x="203350" y="0"/>
                  </a:moveTo>
                  <a:lnTo>
                    <a:pt x="0" y="0"/>
                  </a:lnTo>
                  <a:lnTo>
                    <a:pt x="5828" y="33025"/>
                  </a:lnTo>
                  <a:lnTo>
                    <a:pt x="17723" y="83690"/>
                  </a:lnTo>
                  <a:lnTo>
                    <a:pt x="32219" y="132994"/>
                  </a:lnTo>
                  <a:lnTo>
                    <a:pt x="49194" y="180887"/>
                  </a:lnTo>
                  <a:lnTo>
                    <a:pt x="68527" y="227314"/>
                  </a:lnTo>
                  <a:lnTo>
                    <a:pt x="90095" y="272222"/>
                  </a:lnTo>
                  <a:lnTo>
                    <a:pt x="113776" y="315558"/>
                  </a:lnTo>
                  <a:lnTo>
                    <a:pt x="139487" y="357325"/>
                  </a:lnTo>
                  <a:lnTo>
                    <a:pt x="167079" y="397419"/>
                  </a:lnTo>
                  <a:lnTo>
                    <a:pt x="196375" y="435716"/>
                  </a:lnTo>
                  <a:lnTo>
                    <a:pt x="227255" y="472186"/>
                  </a:lnTo>
                  <a:lnTo>
                    <a:pt x="259612" y="506800"/>
                  </a:lnTo>
                  <a:lnTo>
                    <a:pt x="293413" y="539588"/>
                  </a:lnTo>
                  <a:lnTo>
                    <a:pt x="328473" y="570433"/>
                  </a:lnTo>
                  <a:lnTo>
                    <a:pt x="364670" y="599281"/>
                  </a:lnTo>
                  <a:lnTo>
                    <a:pt x="401884" y="626078"/>
                  </a:lnTo>
                  <a:lnTo>
                    <a:pt x="439491" y="599281"/>
                  </a:lnTo>
                  <a:lnTo>
                    <a:pt x="476071" y="570433"/>
                  </a:lnTo>
                  <a:lnTo>
                    <a:pt x="511459" y="539588"/>
                  </a:lnTo>
                  <a:lnTo>
                    <a:pt x="545506" y="506800"/>
                  </a:lnTo>
                  <a:lnTo>
                    <a:pt x="578015" y="472186"/>
                  </a:lnTo>
                  <a:lnTo>
                    <a:pt x="608946" y="435716"/>
                  </a:lnTo>
                  <a:lnTo>
                    <a:pt x="638194" y="397419"/>
                  </a:lnTo>
                  <a:lnTo>
                    <a:pt x="658699" y="367474"/>
                  </a:lnTo>
                  <a:lnTo>
                    <a:pt x="402250" y="367474"/>
                  </a:lnTo>
                  <a:lnTo>
                    <a:pt x="369277" y="331685"/>
                  </a:lnTo>
                  <a:lnTo>
                    <a:pt x="338643" y="293955"/>
                  </a:lnTo>
                  <a:lnTo>
                    <a:pt x="310460" y="254351"/>
                  </a:lnTo>
                  <a:lnTo>
                    <a:pt x="284839" y="212939"/>
                  </a:lnTo>
                  <a:lnTo>
                    <a:pt x="261893" y="169783"/>
                  </a:lnTo>
                  <a:lnTo>
                    <a:pt x="241733" y="124951"/>
                  </a:lnTo>
                  <a:lnTo>
                    <a:pt x="224471" y="78508"/>
                  </a:lnTo>
                  <a:lnTo>
                    <a:pt x="210218" y="30521"/>
                  </a:lnTo>
                  <a:lnTo>
                    <a:pt x="203350" y="0"/>
                  </a:lnTo>
                  <a:close/>
                </a:path>
                <a:path w="805814" h="626110">
                  <a:moveTo>
                    <a:pt x="805197" y="0"/>
                  </a:moveTo>
                  <a:lnTo>
                    <a:pt x="602227" y="0"/>
                  </a:lnTo>
                  <a:lnTo>
                    <a:pt x="595628" y="29228"/>
                  </a:lnTo>
                  <a:lnTo>
                    <a:pt x="581439" y="76972"/>
                  </a:lnTo>
                  <a:lnTo>
                    <a:pt x="563886" y="124106"/>
                  </a:lnTo>
                  <a:lnTo>
                    <a:pt x="542918" y="170451"/>
                  </a:lnTo>
                  <a:lnTo>
                    <a:pt x="518482" y="215829"/>
                  </a:lnTo>
                  <a:lnTo>
                    <a:pt x="492653" y="257090"/>
                  </a:lnTo>
                  <a:lnTo>
                    <a:pt x="464369" y="296186"/>
                  </a:lnTo>
                  <a:lnTo>
                    <a:pt x="434083" y="333014"/>
                  </a:lnTo>
                  <a:lnTo>
                    <a:pt x="402250" y="367474"/>
                  </a:lnTo>
                  <a:lnTo>
                    <a:pt x="658699" y="367474"/>
                  </a:lnTo>
                  <a:lnTo>
                    <a:pt x="691145" y="315558"/>
                  </a:lnTo>
                  <a:lnTo>
                    <a:pt x="714389" y="273027"/>
                  </a:lnTo>
                  <a:lnTo>
                    <a:pt x="735738" y="228662"/>
                  </a:lnTo>
                  <a:lnTo>
                    <a:pt x="755069" y="182459"/>
                  </a:lnTo>
                  <a:lnTo>
                    <a:pt x="772200" y="134507"/>
                  </a:lnTo>
                  <a:lnTo>
                    <a:pt x="786952" y="84896"/>
                  </a:lnTo>
                  <a:lnTo>
                    <a:pt x="799145" y="33715"/>
                  </a:lnTo>
                  <a:lnTo>
                    <a:pt x="805197" y="0"/>
                  </a:lnTo>
                  <a:close/>
                </a:path>
              </a:pathLst>
            </a:custGeom>
            <a:solidFill>
              <a:srgbClr val="CEEB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3"/>
              <a:ext cx="4571999" cy="51343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584" y="464819"/>
              <a:ext cx="3607308" cy="4236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9751" y="1411478"/>
              <a:ext cx="946746" cy="2468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3925" y="1411478"/>
              <a:ext cx="1920621" cy="2468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3106" y="1411478"/>
              <a:ext cx="438150" cy="2468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345" y="1411478"/>
              <a:ext cx="506844" cy="2468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751" y="1624533"/>
              <a:ext cx="960907" cy="2471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93257" y="1624533"/>
              <a:ext cx="716661" cy="2471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9751" y="2093087"/>
              <a:ext cx="3506978" cy="2468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9751" y="2306447"/>
              <a:ext cx="662203" cy="24688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1796" y="2306447"/>
              <a:ext cx="416560" cy="2468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889" y="2306447"/>
              <a:ext cx="583184" cy="2468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37908" y="2306447"/>
              <a:ext cx="1575689" cy="24688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9751" y="2519807"/>
              <a:ext cx="1866010" cy="2468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04608" y="2519807"/>
              <a:ext cx="67055" cy="2468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9751" y="2987928"/>
              <a:ext cx="1959355" cy="24688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19751" y="3201288"/>
              <a:ext cx="1197368" cy="24688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6909" y="3201288"/>
              <a:ext cx="1167257" cy="2468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34377" y="3201288"/>
              <a:ext cx="928027" cy="24688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19751" y="3667658"/>
              <a:ext cx="2073148" cy="2468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02729" y="3667658"/>
              <a:ext cx="982472" cy="24688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9751" y="3880713"/>
              <a:ext cx="2816352" cy="2471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5297" y="3880713"/>
              <a:ext cx="67055" cy="247192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4820539" y="1391157"/>
            <a:ext cx="100330" cy="2538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50">
                <a:solidFill>
                  <a:srgbClr val="0085A9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50" spc="-50">
                <a:solidFill>
                  <a:srgbClr val="0085A9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50" spc="-50">
                <a:solidFill>
                  <a:srgbClr val="0085A9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50" spc="-50">
                <a:solidFill>
                  <a:srgbClr val="0085A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37" y="109093"/>
            <a:ext cx="2217674" cy="42367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96265" y="609854"/>
            <a:ext cx="8457565" cy="4043045"/>
            <a:chOff x="296265" y="609854"/>
            <a:chExt cx="8457565" cy="40430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66" y="609854"/>
              <a:ext cx="1754124" cy="2468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526" y="609854"/>
              <a:ext cx="1502410" cy="2468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7955" y="609854"/>
              <a:ext cx="4064507" cy="24688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01028" y="900810"/>
              <a:ext cx="8448040" cy="304800"/>
            </a:xfrm>
            <a:custGeom>
              <a:avLst/>
              <a:gdLst/>
              <a:ahLst/>
              <a:cxnLst/>
              <a:rect l="l" t="t" r="r" b="b"/>
              <a:pathLst>
                <a:path w="8448040" h="304800">
                  <a:moveTo>
                    <a:pt x="166204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662049" y="304800"/>
                  </a:lnTo>
                  <a:lnTo>
                    <a:pt x="1662049" y="0"/>
                  </a:lnTo>
                  <a:close/>
                </a:path>
                <a:path w="8448040" h="304800">
                  <a:moveTo>
                    <a:pt x="8447748" y="0"/>
                  </a:moveTo>
                  <a:lnTo>
                    <a:pt x="1662137" y="0"/>
                  </a:lnTo>
                  <a:lnTo>
                    <a:pt x="1662137" y="304800"/>
                  </a:lnTo>
                  <a:lnTo>
                    <a:pt x="8447748" y="304800"/>
                  </a:lnTo>
                  <a:lnTo>
                    <a:pt x="8447748" y="0"/>
                  </a:lnTo>
                  <a:close/>
                </a:path>
              </a:pathLst>
            </a:custGeom>
            <a:solidFill>
              <a:srgbClr val="D1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6265" y="895985"/>
              <a:ext cx="8457565" cy="3757295"/>
            </a:xfrm>
            <a:custGeom>
              <a:avLst/>
              <a:gdLst/>
              <a:ahLst/>
              <a:cxnLst/>
              <a:rect l="l" t="t" r="r" b="b"/>
              <a:pathLst>
                <a:path w="8457565" h="3757295">
                  <a:moveTo>
                    <a:pt x="1666900" y="0"/>
                  </a:moveTo>
                  <a:lnTo>
                    <a:pt x="1666900" y="3756710"/>
                  </a:lnTo>
                </a:path>
                <a:path w="8457565" h="3757295">
                  <a:moveTo>
                    <a:pt x="0" y="309625"/>
                  </a:moveTo>
                  <a:lnTo>
                    <a:pt x="8457209" y="309625"/>
                  </a:lnTo>
                </a:path>
                <a:path w="8457565" h="3757295">
                  <a:moveTo>
                    <a:pt x="0" y="1192657"/>
                  </a:moveTo>
                  <a:lnTo>
                    <a:pt x="8457209" y="1192657"/>
                  </a:lnTo>
                </a:path>
                <a:path w="8457565" h="3757295">
                  <a:moveTo>
                    <a:pt x="0" y="2288921"/>
                  </a:moveTo>
                  <a:lnTo>
                    <a:pt x="8457209" y="2288921"/>
                  </a:lnTo>
                </a:path>
                <a:path w="8457565" h="3757295">
                  <a:moveTo>
                    <a:pt x="4762" y="0"/>
                  </a:moveTo>
                  <a:lnTo>
                    <a:pt x="4762" y="3756710"/>
                  </a:lnTo>
                </a:path>
                <a:path w="8457565" h="3757295">
                  <a:moveTo>
                    <a:pt x="8452510" y="0"/>
                  </a:moveTo>
                  <a:lnTo>
                    <a:pt x="8452510" y="3756710"/>
                  </a:lnTo>
                </a:path>
                <a:path w="8457565" h="3757295">
                  <a:moveTo>
                    <a:pt x="0" y="4825"/>
                  </a:moveTo>
                  <a:lnTo>
                    <a:pt x="8457209" y="4825"/>
                  </a:lnTo>
                </a:path>
                <a:path w="8457565" h="3757295">
                  <a:moveTo>
                    <a:pt x="0" y="3751948"/>
                  </a:moveTo>
                  <a:lnTo>
                    <a:pt x="8457209" y="375194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582" y="917397"/>
              <a:ext cx="906970" cy="24719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4986" y="917397"/>
              <a:ext cx="1196975" cy="2471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582" y="1404823"/>
              <a:ext cx="1358900" cy="2471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582" y="1618742"/>
              <a:ext cx="579627" cy="2468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4986" y="1404823"/>
              <a:ext cx="455294" cy="24719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223" y="1404823"/>
              <a:ext cx="2762377" cy="24719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9524" y="1404823"/>
              <a:ext cx="2269744" cy="24719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7994" y="1404823"/>
              <a:ext cx="1028903" cy="2471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4986" y="1618742"/>
              <a:ext cx="4953762" cy="2468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82" y="2257933"/>
              <a:ext cx="1440180" cy="2468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82" y="2629484"/>
              <a:ext cx="1202944" cy="19537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82" y="2797809"/>
              <a:ext cx="1305052" cy="19507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4986" y="2395093"/>
              <a:ext cx="455294" cy="2468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19223" y="2395093"/>
              <a:ext cx="2373629" cy="24688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7856" y="2395093"/>
              <a:ext cx="3509644" cy="2468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54986" y="2608148"/>
              <a:ext cx="4584445" cy="24719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82" y="3538093"/>
              <a:ext cx="1398270" cy="2468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82" y="3909974"/>
              <a:ext cx="1191768" cy="195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2582" y="4077614"/>
              <a:ext cx="437083" cy="1950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54986" y="3202558"/>
              <a:ext cx="2317241" cy="24688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86377" y="3202558"/>
              <a:ext cx="4462907" cy="24688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4986" y="3415614"/>
              <a:ext cx="3772408" cy="24719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54986" y="3781958"/>
              <a:ext cx="1630934" cy="24688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89909" y="3781958"/>
              <a:ext cx="3133852" cy="24688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36766" y="3781958"/>
              <a:ext cx="1099273" cy="2468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44383" y="3781958"/>
              <a:ext cx="680720" cy="2468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54986" y="3995318"/>
              <a:ext cx="1835785" cy="246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80" y="4408932"/>
              <a:ext cx="1190244" cy="477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650" y="1635836"/>
              <a:ext cx="5025898" cy="5641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50" y="2075433"/>
              <a:ext cx="4042917" cy="5638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415915" cy="1054100"/>
            <a:chOff x="0" y="0"/>
            <a:chExt cx="5415915" cy="1054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" y="364870"/>
              <a:ext cx="4864862" cy="3870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" y="666623"/>
              <a:ext cx="2653030" cy="387096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15137" y="-1"/>
            <a:ext cx="8729345" cy="5143500"/>
            <a:chOff x="415137" y="-1"/>
            <a:chExt cx="872934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2788" y="-1"/>
              <a:ext cx="3601212" cy="5143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137" y="1726945"/>
              <a:ext cx="5146675" cy="1950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37" y="1894585"/>
              <a:ext cx="2196465" cy="1950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137" y="2214321"/>
              <a:ext cx="2620772" cy="1953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5549" y="2214321"/>
              <a:ext cx="2462403" cy="1953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037" y="2484754"/>
              <a:ext cx="3172968" cy="195072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15137" y="1238707"/>
            <a:ext cx="5022850" cy="363855"/>
            <a:chOff x="415137" y="1238707"/>
            <a:chExt cx="5022850" cy="363855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137" y="1238707"/>
              <a:ext cx="2467102" cy="19537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7240" y="1238707"/>
              <a:ext cx="2620136" cy="19537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137" y="1406906"/>
              <a:ext cx="5009388" cy="19507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88772" y="1247343"/>
            <a:ext cx="417830" cy="1657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0">
                <a:solidFill>
                  <a:srgbClr val="005225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0">
                <a:solidFill>
                  <a:srgbClr val="005225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0">
                <a:solidFill>
                  <a:srgbClr val="005225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810"/>
              </a:spcBef>
            </a:pPr>
            <a:r>
              <a:rPr dirty="0" sz="1100" spc="-50">
                <a:solidFill>
                  <a:srgbClr val="005225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dirty="0" sz="1100" spc="-50">
                <a:solidFill>
                  <a:srgbClr val="005225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8037" y="2702686"/>
            <a:ext cx="4442841" cy="195071"/>
          </a:xfrm>
          <a:prstGeom prst="rect">
            <a:avLst/>
          </a:prstGeom>
        </p:spPr>
      </p:pic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69603" y="3011106"/>
          <a:ext cx="5293995" cy="2018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875"/>
                <a:gridCol w="1727835"/>
                <a:gridCol w="1560194"/>
              </a:tblGrid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EE"/>
                    </a:solidFill>
                  </a:tcPr>
                </a:tc>
              </a:tr>
            </a:tbl>
          </a:graphicData>
        </a:graphic>
      </p:graphicFrame>
      <p:pic>
        <p:nvPicPr>
          <p:cNvPr id="19" name="object 1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951" y="3279647"/>
            <a:ext cx="963726" cy="195071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2064130" y="3195827"/>
            <a:ext cx="1577975" cy="363220"/>
            <a:chOff x="2064130" y="3195827"/>
            <a:chExt cx="1577975" cy="363220"/>
          </a:xfrm>
        </p:grpSpPr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64130" y="3195827"/>
              <a:ext cx="1577974" cy="1950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64130" y="3363467"/>
              <a:ext cx="802386" cy="195072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3791458" y="3195827"/>
            <a:ext cx="1221740" cy="363220"/>
            <a:chOff x="3791458" y="3195827"/>
            <a:chExt cx="1221740" cy="363220"/>
          </a:xfrm>
        </p:grpSpPr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1458" y="3195827"/>
              <a:ext cx="998448" cy="1950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91458" y="3363467"/>
              <a:ext cx="1221295" cy="195072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2951" y="3767632"/>
            <a:ext cx="1024458" cy="195072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2064130" y="3767632"/>
            <a:ext cx="593725" cy="195580"/>
            <a:chOff x="2064130" y="3767632"/>
            <a:chExt cx="593725" cy="195580"/>
          </a:xfrm>
        </p:grpSpPr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4130" y="3767632"/>
              <a:ext cx="192024" cy="1950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93670" y="3767632"/>
              <a:ext cx="464057" cy="195072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791458" y="3767632"/>
            <a:ext cx="621791" cy="195072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142951" y="4003852"/>
            <a:ext cx="1853564" cy="363220"/>
            <a:chOff x="142951" y="4003852"/>
            <a:chExt cx="1853564" cy="363220"/>
          </a:xfrm>
        </p:grpSpPr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2951" y="4003852"/>
              <a:ext cx="1853488" cy="19507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951" y="4171492"/>
              <a:ext cx="158496" cy="19507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251" y="4171492"/>
              <a:ext cx="1504315" cy="195072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64130" y="4087672"/>
            <a:ext cx="577786" cy="19507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91458" y="4087672"/>
            <a:ext cx="578129" cy="195072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142951" y="4407712"/>
            <a:ext cx="1511935" cy="363220"/>
            <a:chOff x="142951" y="4407712"/>
            <a:chExt cx="1511935" cy="363220"/>
          </a:xfrm>
        </p:grpSpPr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2951" y="4407712"/>
              <a:ext cx="921258" cy="19507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3648" y="4407712"/>
              <a:ext cx="158496" cy="1950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7948" y="4407712"/>
              <a:ext cx="546900" cy="19507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2951" y="4575352"/>
              <a:ext cx="1156462" cy="195072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064130" y="4491532"/>
            <a:ext cx="579501" cy="195072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91458" y="4491532"/>
            <a:ext cx="579843" cy="19507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2951" y="4811877"/>
            <a:ext cx="1211516" cy="195072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64130" y="4811877"/>
            <a:ext cx="684110" cy="195072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791458" y="4811877"/>
            <a:ext cx="684441" cy="195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80" y="4408932"/>
              <a:ext cx="1190244" cy="477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189" y="1321638"/>
              <a:ext cx="3012312" cy="5641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189" y="1761108"/>
              <a:ext cx="2984372" cy="5638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189" y="2424429"/>
              <a:ext cx="2873501" cy="2468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189" y="2637789"/>
              <a:ext cx="2067179" cy="246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Lo, Anita (MMAH)</dc:creator>
  <dc:title>(Please change title in 'Properties')</dc:title>
  <dcterms:created xsi:type="dcterms:W3CDTF">2025-05-05T13:55:08Z</dcterms:created>
  <dcterms:modified xsi:type="dcterms:W3CDTF">2025-05-05T13:55:08Z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2025-05-05T00:00:00Z</vt:filetime>
  </property>
  <property fmtid="{D5CDD505-2E9C-101B-9397-08002B2CF9AE}" pid="5" name="MSIP_Label_034a106e-6316-442c-ad35-738afd673d2b_Enabled">
    <vt:lpwstr>true</vt:lpwstr>
  </property>
  <property fmtid="{D5CDD505-2E9C-101B-9397-08002B2CF9AE}" pid="6" name="MSIP_Label_034a106e-6316-442c-ad35-738afd673d2b_Method">
    <vt:lpwstr>Privileged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Producer">
    <vt:lpwstr>Microsoft® PowerPoint® for Microsoft 365</vt:lpwstr>
  </property>
</Properties>
</file>