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Anaheim" panose="020B0604020202020204" charset="0"/>
      <p:regular r:id="rId18"/>
      <p:bold r:id="rId19"/>
    </p:embeddedFont>
    <p:embeddedFont>
      <p:font typeface="Heebo" panose="020F0502020204030204" pitchFamily="2" charset="-79"/>
      <p:regular r:id="rId20"/>
      <p:bold r:id="rId21"/>
    </p:embeddedFont>
    <p:embeddedFont>
      <p:font typeface="Inter Tight SemiBold" panose="020B0604020202020204" charset="0"/>
      <p:regular r:id="rId22"/>
      <p:bold r:id="rId23"/>
      <p:italic r:id="rId24"/>
      <p:boldItalic r:id="rId25"/>
    </p:embeddedFont>
    <p:embeddedFont>
      <p:font typeface="PT Sans" panose="020F0502020204030204" pitchFamily="34" charset="0"/>
      <p:regular r:id="rId26"/>
      <p:bold r:id="rId27"/>
      <p:italic r:id="rId28"/>
      <p:boldItalic r:id="rId29"/>
    </p:embeddedFont>
    <p:embeddedFont>
      <p:font typeface="Raleway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9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3" name="Google Shape;2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3" name="Google Shape;1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4" name="Google Shape;2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708191" y="-2032261"/>
            <a:ext cx="7315926" cy="10949501"/>
            <a:chOff x="-1708191" y="-2032261"/>
            <a:chExt cx="7315926" cy="10949501"/>
          </a:xfrm>
        </p:grpSpPr>
        <p:pic>
          <p:nvPicPr>
            <p:cNvPr id="10" name="Google Shape;10;p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708191" y="-2032261"/>
              <a:ext cx="5457352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39584" y="3773739"/>
              <a:ext cx="3568151" cy="514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37400"/>
            <a:ext cx="4511100" cy="14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355950"/>
            <a:ext cx="18195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4082466" y="-1601961"/>
            <a:ext cx="545735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96004">
            <a:off x="6632545" y="773947"/>
            <a:ext cx="4963720" cy="288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47265"/>
            <a:ext cx="2196646" cy="269623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subTitle" idx="1"/>
          </p:nvPr>
        </p:nvSpPr>
        <p:spPr>
          <a:xfrm>
            <a:off x="720000" y="1606908"/>
            <a:ext cx="2233500" cy="11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subTitle" idx="2"/>
          </p:nvPr>
        </p:nvSpPr>
        <p:spPr>
          <a:xfrm>
            <a:off x="3455250" y="1606908"/>
            <a:ext cx="2233500" cy="11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3"/>
          </p:nvPr>
        </p:nvSpPr>
        <p:spPr>
          <a:xfrm>
            <a:off x="720000" y="3270357"/>
            <a:ext cx="2233500" cy="11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subTitle" idx="4"/>
          </p:nvPr>
        </p:nvSpPr>
        <p:spPr>
          <a:xfrm>
            <a:off x="3455250" y="3270357"/>
            <a:ext cx="2233500" cy="11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5"/>
          </p:nvPr>
        </p:nvSpPr>
        <p:spPr>
          <a:xfrm>
            <a:off x="6190500" y="1606908"/>
            <a:ext cx="2233500" cy="11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subTitle" idx="6"/>
          </p:nvPr>
        </p:nvSpPr>
        <p:spPr>
          <a:xfrm>
            <a:off x="6190500" y="3270357"/>
            <a:ext cx="2233500" cy="11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subTitle" idx="7"/>
          </p:nvPr>
        </p:nvSpPr>
        <p:spPr>
          <a:xfrm>
            <a:off x="720000" y="1385422"/>
            <a:ext cx="22335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subTitle" idx="8"/>
          </p:nvPr>
        </p:nvSpPr>
        <p:spPr>
          <a:xfrm>
            <a:off x="3455250" y="1385422"/>
            <a:ext cx="22311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subTitle" idx="9"/>
          </p:nvPr>
        </p:nvSpPr>
        <p:spPr>
          <a:xfrm>
            <a:off x="6190500" y="1385422"/>
            <a:ext cx="22311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subTitle" idx="13"/>
          </p:nvPr>
        </p:nvSpPr>
        <p:spPr>
          <a:xfrm>
            <a:off x="720000" y="3045654"/>
            <a:ext cx="22335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subTitle" idx="14"/>
          </p:nvPr>
        </p:nvSpPr>
        <p:spPr>
          <a:xfrm>
            <a:off x="3455250" y="3045659"/>
            <a:ext cx="22311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ubTitle" idx="15"/>
          </p:nvPr>
        </p:nvSpPr>
        <p:spPr>
          <a:xfrm>
            <a:off x="6190500" y="3045659"/>
            <a:ext cx="22311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2"/>
          <p:cNvGrpSpPr/>
          <p:nvPr/>
        </p:nvGrpSpPr>
        <p:grpSpPr>
          <a:xfrm>
            <a:off x="-1942266" y="-1102611"/>
            <a:ext cx="14960127" cy="5409451"/>
            <a:chOff x="-1942266" y="-1102611"/>
            <a:chExt cx="14960127" cy="5409451"/>
          </a:xfrm>
        </p:grpSpPr>
        <p:pic>
          <p:nvPicPr>
            <p:cNvPr id="101" name="Google Shape;101;p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-1942266" y="-1102611"/>
              <a:ext cx="3568151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60509" y="-836661"/>
              <a:ext cx="5457352" cy="514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Google Shape;103;p12"/>
          <p:cNvSpPr txBox="1">
            <a:spLocks noGrp="1"/>
          </p:cNvSpPr>
          <p:nvPr>
            <p:ph type="title" hasCustomPrompt="1"/>
          </p:nvPr>
        </p:nvSpPr>
        <p:spPr>
          <a:xfrm>
            <a:off x="2028300" y="689825"/>
            <a:ext cx="50874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4" name="Google Shape;104;p12"/>
          <p:cNvSpPr txBox="1">
            <a:spLocks noGrp="1"/>
          </p:cNvSpPr>
          <p:nvPr>
            <p:ph type="subTitle" idx="1"/>
          </p:nvPr>
        </p:nvSpPr>
        <p:spPr>
          <a:xfrm>
            <a:off x="2028300" y="1695650"/>
            <a:ext cx="508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06237" y="3067817"/>
            <a:ext cx="5131526" cy="47153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13"/>
          <p:cNvGrpSpPr/>
          <p:nvPr/>
        </p:nvGrpSpPr>
        <p:grpSpPr>
          <a:xfrm>
            <a:off x="-2881991" y="-2336811"/>
            <a:ext cx="14656501" cy="7096101"/>
            <a:chOff x="-2881991" y="-2336811"/>
            <a:chExt cx="14656501" cy="7096101"/>
          </a:xfrm>
        </p:grpSpPr>
        <p:pic>
          <p:nvPicPr>
            <p:cNvPr id="108" name="Google Shape;108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206359" y="-2336811"/>
              <a:ext cx="3568151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-2881991" y="-384211"/>
              <a:ext cx="3568151" cy="514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" name="Google Shape;11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14"/>
          <p:cNvGrpSpPr/>
          <p:nvPr/>
        </p:nvGrpSpPr>
        <p:grpSpPr>
          <a:xfrm>
            <a:off x="-1761638" y="-2260403"/>
            <a:ext cx="13445667" cy="9573508"/>
            <a:chOff x="-1761638" y="-2260403"/>
            <a:chExt cx="13445667" cy="9573508"/>
          </a:xfrm>
        </p:grpSpPr>
        <p:pic>
          <p:nvPicPr>
            <p:cNvPr id="114" name="Google Shape;114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4894599">
              <a:off x="6011633" y="-1756187"/>
              <a:ext cx="5457351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5905401">
              <a:off x="-1546592" y="1665388"/>
              <a:ext cx="5457351" cy="5143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" name="Google Shape;116;p14"/>
          <p:cNvGrpSpPr/>
          <p:nvPr/>
        </p:nvGrpSpPr>
        <p:grpSpPr>
          <a:xfrm>
            <a:off x="-1039887" y="-842761"/>
            <a:ext cx="11162693" cy="7245026"/>
            <a:chOff x="-1039887" y="-842761"/>
            <a:chExt cx="11162693" cy="7245026"/>
          </a:xfrm>
        </p:grpSpPr>
        <p:pic>
          <p:nvPicPr>
            <p:cNvPr id="117" name="Google Shape;117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039887" y="-842761"/>
              <a:ext cx="2212193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7910613" y="1258764"/>
              <a:ext cx="2212193" cy="514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" name="Google Shape;119;p14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0139" y="3075039"/>
            <a:ext cx="496372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15"/>
          <p:cNvGrpSpPr/>
          <p:nvPr/>
        </p:nvGrpSpPr>
        <p:grpSpPr>
          <a:xfrm>
            <a:off x="-2581566" y="-1507961"/>
            <a:ext cx="13915976" cy="7955376"/>
            <a:chOff x="-2581566" y="-1507961"/>
            <a:chExt cx="13915976" cy="7955376"/>
          </a:xfrm>
        </p:grpSpPr>
        <p:pic>
          <p:nvPicPr>
            <p:cNvPr id="123" name="Google Shape;123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66259" y="1303914"/>
              <a:ext cx="3568151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-2581566" y="-1507961"/>
              <a:ext cx="3568151" cy="514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1948800" y="4014450"/>
            <a:ext cx="5246400" cy="44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4621409" y="-3869211"/>
            <a:ext cx="545735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17"/>
          <p:cNvGrpSpPr/>
          <p:nvPr/>
        </p:nvGrpSpPr>
        <p:grpSpPr>
          <a:xfrm>
            <a:off x="-2963425" y="2863542"/>
            <a:ext cx="14283533" cy="5666673"/>
            <a:chOff x="-2963425" y="2863542"/>
            <a:chExt cx="14283533" cy="5666673"/>
          </a:xfrm>
        </p:grpSpPr>
        <p:pic>
          <p:nvPicPr>
            <p:cNvPr id="133" name="Google Shape;133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963425" y="2863542"/>
              <a:ext cx="5131526" cy="4715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56386" y="3386714"/>
              <a:ext cx="4963722" cy="514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1"/>
          </p:nvPr>
        </p:nvSpPr>
        <p:spPr>
          <a:xfrm>
            <a:off x="720000" y="2735032"/>
            <a:ext cx="2392800" cy="16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2"/>
          </p:nvPr>
        </p:nvSpPr>
        <p:spPr>
          <a:xfrm>
            <a:off x="3375598" y="2735032"/>
            <a:ext cx="2392800" cy="16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ubTitle" idx="3"/>
          </p:nvPr>
        </p:nvSpPr>
        <p:spPr>
          <a:xfrm>
            <a:off x="6031075" y="2735032"/>
            <a:ext cx="2392800" cy="16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subTitle" idx="4"/>
          </p:nvPr>
        </p:nvSpPr>
        <p:spPr>
          <a:xfrm>
            <a:off x="720000" y="2390038"/>
            <a:ext cx="23928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5"/>
          </p:nvPr>
        </p:nvSpPr>
        <p:spPr>
          <a:xfrm>
            <a:off x="3375602" y="2390038"/>
            <a:ext cx="23928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subTitle" idx="6"/>
          </p:nvPr>
        </p:nvSpPr>
        <p:spPr>
          <a:xfrm>
            <a:off x="6031075" y="2390038"/>
            <a:ext cx="23928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06237" y="214087"/>
            <a:ext cx="5131526" cy="471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" y="-139700"/>
            <a:ext cx="1955645" cy="303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 rotWithShape="1">
          <a:blip r:embed="rId4">
            <a:alphaModFix/>
          </a:blip>
          <a:srcRect t="-2"/>
          <a:stretch/>
        </p:blipFill>
        <p:spPr>
          <a:xfrm rot="-5714406">
            <a:off x="5709288" y="1526827"/>
            <a:ext cx="4963721" cy="240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798375" y="2838925"/>
            <a:ext cx="34926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98388" y="3521649"/>
            <a:ext cx="34926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title" idx="2"/>
          </p:nvPr>
        </p:nvSpPr>
        <p:spPr>
          <a:xfrm>
            <a:off x="2825688" y="1127939"/>
            <a:ext cx="34926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3"/>
          </p:nvPr>
        </p:nvSpPr>
        <p:spPr>
          <a:xfrm>
            <a:off x="2825688" y="1810650"/>
            <a:ext cx="34926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title" idx="4"/>
          </p:nvPr>
        </p:nvSpPr>
        <p:spPr>
          <a:xfrm>
            <a:off x="4853000" y="2838925"/>
            <a:ext cx="34926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5"/>
          </p:nvPr>
        </p:nvSpPr>
        <p:spPr>
          <a:xfrm>
            <a:off x="4853013" y="3521649"/>
            <a:ext cx="34926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52" name="Google Shape;152;p18"/>
          <p:cNvGrpSpPr/>
          <p:nvPr/>
        </p:nvGrpSpPr>
        <p:grpSpPr>
          <a:xfrm>
            <a:off x="288009" y="-1798211"/>
            <a:ext cx="9631151" cy="9027626"/>
            <a:chOff x="288009" y="-1798211"/>
            <a:chExt cx="9631151" cy="9027626"/>
          </a:xfrm>
        </p:grpSpPr>
        <p:pic>
          <p:nvPicPr>
            <p:cNvPr id="153" name="Google Shape;153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1075684" y="2873589"/>
              <a:ext cx="3568151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 flipH="1">
              <a:off x="5563334" y="-2585886"/>
              <a:ext cx="3568151" cy="51435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9"/>
          <p:cNvGrpSpPr/>
          <p:nvPr/>
        </p:nvGrpSpPr>
        <p:grpSpPr>
          <a:xfrm>
            <a:off x="-2641700" y="-2464733"/>
            <a:ext cx="14020826" cy="9253002"/>
            <a:chOff x="-2641700" y="-2464733"/>
            <a:chExt cx="14020826" cy="9253002"/>
          </a:xfrm>
        </p:grpSpPr>
        <p:pic>
          <p:nvPicPr>
            <p:cNvPr id="157" name="Google Shape;157;p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247600" y="2072942"/>
              <a:ext cx="5131526" cy="4715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2641700" y="-2464733"/>
              <a:ext cx="5131526" cy="47153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" name="Google Shape;159;p19"/>
          <p:cNvGrpSpPr/>
          <p:nvPr/>
        </p:nvGrpSpPr>
        <p:grpSpPr>
          <a:xfrm>
            <a:off x="-1368300" y="-383736"/>
            <a:ext cx="13416160" cy="7367565"/>
            <a:chOff x="-1368300" y="-383736"/>
            <a:chExt cx="13416160" cy="7367565"/>
          </a:xfrm>
        </p:grpSpPr>
        <p:pic>
          <p:nvPicPr>
            <p:cNvPr id="160" name="Google Shape;160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7186051" flipH="1">
              <a:off x="-34215" y="1586593"/>
              <a:ext cx="3568149" cy="5143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7692034" y="-1171411"/>
              <a:ext cx="3568151" cy="51435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0"/>
          <p:cNvGrpSpPr/>
          <p:nvPr/>
        </p:nvGrpSpPr>
        <p:grpSpPr>
          <a:xfrm>
            <a:off x="-2748781" y="-4245972"/>
            <a:ext cx="14338702" cy="11890188"/>
            <a:chOff x="-2748781" y="-4245972"/>
            <a:chExt cx="14338702" cy="11890188"/>
          </a:xfrm>
        </p:grpSpPr>
        <p:pic>
          <p:nvPicPr>
            <p:cNvPr id="164" name="Google Shape;164;p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2040602" y="2805513"/>
              <a:ext cx="2665873" cy="4838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22838" y="2121514"/>
              <a:ext cx="2212193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3005391">
              <a:off x="-1665652" y="-3264010"/>
              <a:ext cx="4963720" cy="51434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6121826">
              <a:off x="6075498" y="-3533997"/>
              <a:ext cx="4963719" cy="51434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8" name="Google Shape;168;p20"/>
          <p:cNvGrpSpPr/>
          <p:nvPr/>
        </p:nvGrpSpPr>
        <p:grpSpPr>
          <a:xfrm>
            <a:off x="-4022565" y="-919411"/>
            <a:ext cx="17173602" cy="5757151"/>
            <a:chOff x="-4022565" y="-919411"/>
            <a:chExt cx="17173602" cy="5757151"/>
          </a:xfrm>
        </p:grpSpPr>
        <p:pic>
          <p:nvPicPr>
            <p:cNvPr id="169" name="Google Shape;169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93684" y="-305761"/>
              <a:ext cx="5457352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>
              <a:off x="-4179491" y="-762486"/>
              <a:ext cx="5457352" cy="51435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-4077971" y="-3353514"/>
            <a:ext cx="13614840" cy="10269754"/>
            <a:chOff x="-4077971" y="-3353514"/>
            <a:chExt cx="13614840" cy="10269754"/>
          </a:xfrm>
        </p:grpSpPr>
        <p:pic>
          <p:nvPicPr>
            <p:cNvPr id="16" name="Google Shape;16;p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324676" y="1772739"/>
              <a:ext cx="2212193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146076">
              <a:off x="-3042875" y="-2387912"/>
              <a:ext cx="4963722" cy="51435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" name="Google Shape;18;p3"/>
          <p:cNvGrpSpPr/>
          <p:nvPr/>
        </p:nvGrpSpPr>
        <p:grpSpPr>
          <a:xfrm>
            <a:off x="-1717716" y="-2454311"/>
            <a:ext cx="13328126" cy="11639176"/>
            <a:chOff x="-1717716" y="-2454311"/>
            <a:chExt cx="13328126" cy="11639176"/>
          </a:xfrm>
        </p:grpSpPr>
        <p:pic>
          <p:nvPicPr>
            <p:cNvPr id="19" name="Google Shape;19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7254584" y="-3241986"/>
              <a:ext cx="3568151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717716" y="4041364"/>
              <a:ext cx="3568151" cy="514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2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5151737" y="2739900"/>
            <a:ext cx="2505600" cy="14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ubTitle" idx="2"/>
          </p:nvPr>
        </p:nvSpPr>
        <p:spPr>
          <a:xfrm>
            <a:off x="1486663" y="2739900"/>
            <a:ext cx="2505600" cy="14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3"/>
          </p:nvPr>
        </p:nvSpPr>
        <p:spPr>
          <a:xfrm>
            <a:off x="1486663" y="2287751"/>
            <a:ext cx="25056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4"/>
          </p:nvPr>
        </p:nvSpPr>
        <p:spPr>
          <a:xfrm>
            <a:off x="5151738" y="2287751"/>
            <a:ext cx="25056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34" name="Google Shape;34;p6"/>
          <p:cNvGrpSpPr/>
          <p:nvPr/>
        </p:nvGrpSpPr>
        <p:grpSpPr>
          <a:xfrm>
            <a:off x="-1706012" y="-2305311"/>
            <a:ext cx="13573083" cy="7988301"/>
            <a:chOff x="-1706012" y="-2305311"/>
            <a:chExt cx="13573083" cy="7988301"/>
          </a:xfrm>
        </p:grpSpPr>
        <p:pic>
          <p:nvPicPr>
            <p:cNvPr id="35" name="Google Shape;35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 flipH="1">
              <a:off x="6903349" y="-2305311"/>
              <a:ext cx="4963722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706012" y="539489"/>
              <a:ext cx="2212193" cy="51435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Google Shape;3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397584" y="2832464"/>
            <a:ext cx="35681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7"/>
          <p:cNvGrpSpPr/>
          <p:nvPr/>
        </p:nvGrpSpPr>
        <p:grpSpPr>
          <a:xfrm>
            <a:off x="-2046004" y="-463297"/>
            <a:ext cx="12850165" cy="8884911"/>
            <a:chOff x="-2046004" y="-463297"/>
            <a:chExt cx="12850165" cy="8884911"/>
          </a:xfrm>
        </p:grpSpPr>
        <p:pic>
          <p:nvPicPr>
            <p:cNvPr id="40" name="Google Shape;40;p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1226151">
              <a:off x="-1405874" y="3374612"/>
              <a:ext cx="4283692" cy="4438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7051873" y="-1549712"/>
              <a:ext cx="2665873" cy="483870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oogle Shape;42;p7"/>
          <p:cNvGrpSpPr/>
          <p:nvPr/>
        </p:nvGrpSpPr>
        <p:grpSpPr>
          <a:xfrm>
            <a:off x="-1674791" y="-2620111"/>
            <a:ext cx="12834252" cy="11559026"/>
            <a:chOff x="-1674791" y="-2620111"/>
            <a:chExt cx="12834252" cy="11559026"/>
          </a:xfrm>
        </p:grpSpPr>
        <p:pic>
          <p:nvPicPr>
            <p:cNvPr id="43" name="Google Shape;43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02109" y="3795414"/>
              <a:ext cx="5457352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674791" y="-2620111"/>
              <a:ext cx="5457352" cy="514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 idx="2"/>
          </p:nvPr>
        </p:nvSpPr>
        <p:spPr>
          <a:xfrm>
            <a:off x="720000" y="2055158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title" idx="3"/>
          </p:nvPr>
        </p:nvSpPr>
        <p:spPr>
          <a:xfrm>
            <a:off x="720000" y="3260016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 idx="4"/>
          </p:nvPr>
        </p:nvSpPr>
        <p:spPr>
          <a:xfrm>
            <a:off x="3306000" y="2055158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 idx="5"/>
          </p:nvPr>
        </p:nvSpPr>
        <p:spPr>
          <a:xfrm>
            <a:off x="3306000" y="3260016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 idx="6"/>
          </p:nvPr>
        </p:nvSpPr>
        <p:spPr>
          <a:xfrm>
            <a:off x="5892000" y="2055158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title" idx="7"/>
          </p:nvPr>
        </p:nvSpPr>
        <p:spPr>
          <a:xfrm>
            <a:off x="5892000" y="3260016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ubTitle" idx="1"/>
          </p:nvPr>
        </p:nvSpPr>
        <p:spPr>
          <a:xfrm>
            <a:off x="720000" y="2502700"/>
            <a:ext cx="2532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8"/>
          </p:nvPr>
        </p:nvSpPr>
        <p:spPr>
          <a:xfrm>
            <a:off x="3306000" y="2502700"/>
            <a:ext cx="2532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9"/>
          </p:nvPr>
        </p:nvSpPr>
        <p:spPr>
          <a:xfrm>
            <a:off x="5892000" y="2502700"/>
            <a:ext cx="2532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3"/>
          </p:nvPr>
        </p:nvSpPr>
        <p:spPr>
          <a:xfrm>
            <a:off x="720000" y="3707625"/>
            <a:ext cx="25320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14"/>
          </p:nvPr>
        </p:nvSpPr>
        <p:spPr>
          <a:xfrm>
            <a:off x="3306000" y="3707625"/>
            <a:ext cx="25320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15"/>
          </p:nvPr>
        </p:nvSpPr>
        <p:spPr>
          <a:xfrm>
            <a:off x="5892000" y="3707625"/>
            <a:ext cx="25320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4742674" y="-190311"/>
            <a:ext cx="496372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8"/>
          <p:cNvGrpSpPr/>
          <p:nvPr/>
        </p:nvGrpSpPr>
        <p:grpSpPr>
          <a:xfrm>
            <a:off x="-2356573" y="826725"/>
            <a:ext cx="13727083" cy="6801265"/>
            <a:chOff x="-2356573" y="826725"/>
            <a:chExt cx="13727083" cy="6801265"/>
          </a:xfrm>
        </p:grpSpPr>
        <p:pic>
          <p:nvPicPr>
            <p:cNvPr id="61" name="Google Shape;61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02359" y="2484489"/>
              <a:ext cx="3568151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235329">
              <a:off x="-2385792" y="1103663"/>
              <a:ext cx="5457352" cy="514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811975" y="878850"/>
            <a:ext cx="4097700" cy="1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ubTitle" idx="1"/>
          </p:nvPr>
        </p:nvSpPr>
        <p:spPr>
          <a:xfrm>
            <a:off x="811975" y="1966350"/>
            <a:ext cx="4097700" cy="22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romanLcPeriod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rabicPeriod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rabicPeriod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lphaLcPeriod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>
            <a:spLocks noGrp="1"/>
          </p:cNvSpPr>
          <p:nvPr>
            <p:ph type="pic" idx="2"/>
          </p:nvPr>
        </p:nvSpPr>
        <p:spPr>
          <a:xfrm>
            <a:off x="5230350" y="875700"/>
            <a:ext cx="3389700" cy="33921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9"/>
          <p:cNvGrpSpPr/>
          <p:nvPr/>
        </p:nvGrpSpPr>
        <p:grpSpPr>
          <a:xfrm>
            <a:off x="-1655462" y="-629486"/>
            <a:ext cx="13206858" cy="7074555"/>
            <a:chOff x="-1655462" y="-629486"/>
            <a:chExt cx="13206858" cy="7074555"/>
          </a:xfrm>
        </p:grpSpPr>
        <p:pic>
          <p:nvPicPr>
            <p:cNvPr id="68" name="Google Shape;68;p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655462" y="189814"/>
              <a:ext cx="2212193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98050" y="1729742"/>
              <a:ext cx="5131526" cy="4715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87674" y="-629486"/>
              <a:ext cx="4963722" cy="51435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1" name="Google Shape;7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621434" y="3546614"/>
            <a:ext cx="35681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722376" y="448056"/>
            <a:ext cx="77085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>
            <a:off x="713225" y="1124685"/>
            <a:ext cx="7739700" cy="27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0"/>
          <p:cNvGrpSpPr/>
          <p:nvPr/>
        </p:nvGrpSpPr>
        <p:grpSpPr>
          <a:xfrm>
            <a:off x="-4082466" y="-1601961"/>
            <a:ext cx="14881377" cy="9163526"/>
            <a:chOff x="-4082466" y="-1601961"/>
            <a:chExt cx="14881377" cy="9163526"/>
          </a:xfrm>
        </p:grpSpPr>
        <p:pic>
          <p:nvPicPr>
            <p:cNvPr id="76" name="Google Shape;76;p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>
              <a:off x="-4082466" y="-1601961"/>
              <a:ext cx="5457352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>
              <a:off x="5341559" y="2418064"/>
              <a:ext cx="5457352" cy="51435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8" name="Google Shape;78;p10"/>
          <p:cNvGrpSpPr/>
          <p:nvPr/>
        </p:nvGrpSpPr>
        <p:grpSpPr>
          <a:xfrm>
            <a:off x="-1533166" y="-778720"/>
            <a:ext cx="12974151" cy="7170956"/>
            <a:chOff x="-1533166" y="-778720"/>
            <a:chExt cx="12974151" cy="7170956"/>
          </a:xfrm>
        </p:grpSpPr>
        <p:pic>
          <p:nvPicPr>
            <p:cNvPr id="79" name="Google Shape;79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7763138" y="-2244374"/>
              <a:ext cx="2212193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-67512" y="2714389"/>
              <a:ext cx="2212193" cy="514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" name="Google Shape;81;p1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 SemiBold"/>
              <a:buNone/>
              <a:defRPr sz="30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 SemiBold"/>
              <a:buNone/>
              <a:defRPr sz="30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 SemiBold"/>
              <a:buNone/>
              <a:defRPr sz="30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 SemiBold"/>
              <a:buNone/>
              <a:defRPr sz="30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 SemiBold"/>
              <a:buNone/>
              <a:defRPr sz="30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 SemiBold"/>
              <a:buNone/>
              <a:defRPr sz="30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 SemiBold"/>
              <a:buNone/>
              <a:defRPr sz="30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 SemiBold"/>
              <a:buNone/>
              <a:defRPr sz="30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 SemiBold"/>
              <a:buNone/>
              <a:defRPr sz="30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Char char="●"/>
              <a:defRPr sz="12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Char char="○"/>
              <a:defRPr sz="12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Char char="■"/>
              <a:defRPr sz="12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Char char="●"/>
              <a:defRPr sz="12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Char char="○"/>
              <a:defRPr sz="12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Char char="■"/>
              <a:defRPr sz="12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Char char="●"/>
              <a:defRPr sz="12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Char char="○"/>
              <a:defRPr sz="12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Char char="■"/>
              <a:defRPr sz="12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olya@olya.or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837" y="285552"/>
            <a:ext cx="7090263" cy="457239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 txBox="1">
            <a:spLocks noGrp="1"/>
          </p:cNvSpPr>
          <p:nvPr>
            <p:ph type="subTitle" idx="1"/>
          </p:nvPr>
        </p:nvSpPr>
        <p:spPr>
          <a:xfrm>
            <a:off x="400050" y="2862363"/>
            <a:ext cx="37491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/>
              <a:t>Olya Sanakoev for FONOM 2025</a:t>
            </a:r>
            <a:endParaRPr/>
          </a:p>
        </p:txBody>
      </p:sp>
      <p:sp>
        <p:nvSpPr>
          <p:cNvPr id="177" name="Google Shape;177;p21"/>
          <p:cNvSpPr txBox="1"/>
          <p:nvPr/>
        </p:nvSpPr>
        <p:spPr>
          <a:xfrm>
            <a:off x="400050" y="1106388"/>
            <a:ext cx="3314700" cy="16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Inter Tight SemiBold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Unlocking the Power of Artificial Intelligence for Municipal Innovation</a:t>
            </a:r>
            <a:endParaRPr/>
          </a:p>
        </p:txBody>
      </p:sp>
      <p:sp>
        <p:nvSpPr>
          <p:cNvPr id="178" name="Google Shape;178;p21"/>
          <p:cNvSpPr txBox="1"/>
          <p:nvPr/>
        </p:nvSpPr>
        <p:spPr>
          <a:xfrm>
            <a:off x="1438275" y="4305398"/>
            <a:ext cx="1857375" cy="33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None/>
            </a:pPr>
            <a:r>
              <a:rPr lang="en" sz="1400" b="0" i="1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Scan for materials</a:t>
            </a:r>
            <a:endParaRPr sz="1200" b="0" i="1" u="none" strike="noStrike" cap="none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179" name="Google Shape;17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825" y="3959471"/>
            <a:ext cx="933450" cy="93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530"/>
            </a:gs>
            <a:gs pos="70000">
              <a:srgbClr val="070530"/>
            </a:gs>
            <a:gs pos="90000">
              <a:srgbClr val="00002C"/>
            </a:gs>
            <a:gs pos="100000">
              <a:srgbClr val="070531"/>
            </a:gs>
          </a:gsLst>
          <a:lin ang="16200000" scaled="0"/>
        </a:gra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 txBox="1"/>
          <p:nvPr/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 SemiBold"/>
              <a:buNone/>
            </a:pPr>
            <a:r>
              <a:rPr lang="en" sz="22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Using AI: Smart Cities</a:t>
            </a:r>
            <a:endParaRPr/>
          </a:p>
        </p:txBody>
      </p:sp>
      <p:pic>
        <p:nvPicPr>
          <p:cNvPr id="254" name="Google Shape;254;p30"/>
          <p:cNvPicPr preferRelativeResize="0"/>
          <p:nvPr/>
        </p:nvPicPr>
        <p:blipFill rotWithShape="1">
          <a:blip r:embed="rId3">
            <a:alphaModFix/>
          </a:blip>
          <a:srcRect l="4792"/>
          <a:stretch/>
        </p:blipFill>
        <p:spPr>
          <a:xfrm>
            <a:off x="876301" y="1691308"/>
            <a:ext cx="4930140" cy="3452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E"/>
            </a:gs>
            <a:gs pos="27000">
              <a:srgbClr val="00002E"/>
            </a:gs>
            <a:gs pos="46525">
              <a:srgbClr val="000926"/>
            </a:gs>
            <a:gs pos="52000">
              <a:srgbClr val="000C24"/>
            </a:gs>
            <a:gs pos="81000">
              <a:srgbClr val="070F1C"/>
            </a:gs>
            <a:gs pos="100000">
              <a:srgbClr val="070F1C"/>
            </a:gs>
          </a:gsLst>
          <a:lin ang="0" scaled="0"/>
        </a:gra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200"/>
              <a:t>Checklist: your foundations</a:t>
            </a:r>
            <a:endParaRPr sz="2200"/>
          </a:p>
        </p:txBody>
      </p:sp>
      <p:sp>
        <p:nvSpPr>
          <p:cNvPr id="260" name="Google Shape;260;p31"/>
          <p:cNvSpPr txBox="1">
            <a:spLocks noGrp="1"/>
          </p:cNvSpPr>
          <p:nvPr>
            <p:ph type="subTitle" idx="4294967295"/>
          </p:nvPr>
        </p:nvSpPr>
        <p:spPr>
          <a:xfrm>
            <a:off x="670222" y="1145525"/>
            <a:ext cx="1053552" cy="41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None/>
            </a:pPr>
            <a:r>
              <a:rPr lang="en" sz="1400" b="1" i="0" u="none" strike="noStrike" cap="none">
                <a:solidFill>
                  <a:srgbClr val="FEDF5D"/>
                </a:solidFill>
                <a:latin typeface="Heebo"/>
                <a:ea typeface="Heebo"/>
                <a:cs typeface="Heebo"/>
                <a:sym typeface="Heebo"/>
              </a:rPr>
              <a:t>Data</a:t>
            </a:r>
            <a:endParaRPr sz="1400" b="1" i="0" u="none" strike="noStrike" cap="none">
              <a:solidFill>
                <a:srgbClr val="FEDF5D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4294967295"/>
          </p:nvPr>
        </p:nvSpPr>
        <p:spPr>
          <a:xfrm>
            <a:off x="3449843" y="1126505"/>
            <a:ext cx="1824038" cy="41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None/>
            </a:pPr>
            <a:r>
              <a:rPr lang="en" sz="1400" b="1" i="0" u="none" strike="noStrike" cap="none">
                <a:solidFill>
                  <a:srgbClr val="FEDF5D"/>
                </a:solidFill>
                <a:latin typeface="Heebo"/>
                <a:ea typeface="Heebo"/>
                <a:cs typeface="Heebo"/>
                <a:sym typeface="Heebo"/>
              </a:rPr>
              <a:t>People</a:t>
            </a:r>
            <a:endParaRPr sz="1400" b="1" i="0" u="none" strike="noStrike" cap="none">
              <a:solidFill>
                <a:srgbClr val="FEDF5D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4294967295"/>
          </p:nvPr>
        </p:nvSpPr>
        <p:spPr>
          <a:xfrm>
            <a:off x="670222" y="1537667"/>
            <a:ext cx="2378378" cy="238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Start with what you have.</a:t>
            </a:r>
            <a:endParaRPr sz="1200" b="0" i="0" u="none" strike="noStrike" cap="none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4294967295"/>
          </p:nvPr>
        </p:nvSpPr>
        <p:spPr>
          <a:xfrm>
            <a:off x="3449843" y="1546360"/>
            <a:ext cx="2392362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Augment – not replace.</a:t>
            </a:r>
            <a:endParaRPr sz="1200" b="0" i="0" u="none" strike="noStrike" cap="none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264" name="Google Shape;26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9482" y="1767893"/>
            <a:ext cx="2756848" cy="183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229" y="1723193"/>
            <a:ext cx="2621691" cy="195415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1"/>
          <p:cNvSpPr txBox="1"/>
          <p:nvPr/>
        </p:nvSpPr>
        <p:spPr>
          <a:xfrm>
            <a:off x="4247753" y="4217570"/>
            <a:ext cx="1857375" cy="33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None/>
            </a:pPr>
            <a:r>
              <a:rPr lang="en" sz="1400" b="0" i="1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Scan for materials</a:t>
            </a:r>
            <a:endParaRPr sz="1200" b="0" i="1" u="none" strike="noStrike" cap="none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267" name="Google Shape;267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14303" y="3912891"/>
            <a:ext cx="933450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05128" y="1695230"/>
            <a:ext cx="2174985" cy="217498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1"/>
          <p:cNvSpPr txBox="1">
            <a:spLocks noGrp="1"/>
          </p:cNvSpPr>
          <p:nvPr>
            <p:ph type="subTitle" idx="4294967295"/>
          </p:nvPr>
        </p:nvSpPr>
        <p:spPr>
          <a:xfrm>
            <a:off x="6332070" y="1565380"/>
            <a:ext cx="2409825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Use what’s already available.</a:t>
            </a:r>
            <a:endParaRPr sz="1200" b="0" i="0" u="none" strike="noStrike" cap="none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sp>
        <p:nvSpPr>
          <p:cNvPr id="270" name="Google Shape;270;p31"/>
          <p:cNvSpPr txBox="1">
            <a:spLocks noGrp="1"/>
          </p:cNvSpPr>
          <p:nvPr>
            <p:ph type="subTitle" idx="4294967295"/>
          </p:nvPr>
        </p:nvSpPr>
        <p:spPr>
          <a:xfrm>
            <a:off x="6332070" y="1145525"/>
            <a:ext cx="2174875" cy="41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None/>
            </a:pPr>
            <a:r>
              <a:rPr lang="en" sz="1400" b="1" i="0" u="none" strike="noStrike" cap="none">
                <a:solidFill>
                  <a:srgbClr val="FEDF5D"/>
                </a:solidFill>
                <a:latin typeface="Heebo"/>
                <a:ea typeface="Heebo"/>
                <a:cs typeface="Heebo"/>
                <a:sym typeface="Heebo"/>
              </a:rPr>
              <a:t>Systems &amp; Infrastructure</a:t>
            </a:r>
            <a:endParaRPr sz="1400" b="1" i="0" u="none" strike="noStrike" cap="none">
              <a:solidFill>
                <a:srgbClr val="FEDF5D"/>
              </a:solidFill>
              <a:latin typeface="Heebo"/>
              <a:ea typeface="Heebo"/>
              <a:cs typeface="Heebo"/>
              <a:sym typeface="Heeb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3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4303" y="1550304"/>
            <a:ext cx="4346825" cy="289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0678" y="1320800"/>
            <a:ext cx="2309019" cy="230901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200"/>
              <a:t>Legal Landscape</a:t>
            </a:r>
            <a:endParaRPr sz="2200"/>
          </a:p>
        </p:txBody>
      </p:sp>
      <p:sp>
        <p:nvSpPr>
          <p:cNvPr id="278" name="Google Shape;278;p32"/>
          <p:cNvSpPr txBox="1">
            <a:spLocks noGrp="1"/>
          </p:cNvSpPr>
          <p:nvPr>
            <p:ph type="sldNum" idx="12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2"/>
          <p:cNvSpPr/>
          <p:nvPr/>
        </p:nvSpPr>
        <p:spPr>
          <a:xfrm>
            <a:off x="6737709" y="1550304"/>
            <a:ext cx="21640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Unacceptable Risk</a:t>
            </a: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scoring, manipulation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2"/>
          <p:cNvSpPr/>
          <p:nvPr/>
        </p:nvSpPr>
        <p:spPr>
          <a:xfrm>
            <a:off x="6737709" y="1987817"/>
            <a:ext cx="21640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Risk</a:t>
            </a: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Transportation, safety, financial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2"/>
          <p:cNvSpPr/>
          <p:nvPr/>
        </p:nvSpPr>
        <p:spPr>
          <a:xfrm>
            <a:off x="6737709" y="2425330"/>
            <a:ext cx="21640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Limited Risk</a:t>
            </a:r>
            <a:b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Chatbots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2"/>
          <p:cNvSpPr/>
          <p:nvPr/>
        </p:nvSpPr>
        <p:spPr>
          <a:xfrm>
            <a:off x="6737709" y="2862844"/>
            <a:ext cx="30327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Minimal Risk</a:t>
            </a: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Spam filters, AI rendering in games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2"/>
          <p:cNvSpPr/>
          <p:nvPr/>
        </p:nvSpPr>
        <p:spPr>
          <a:xfrm>
            <a:off x="834300" y="3893137"/>
            <a:ext cx="1540600" cy="525938"/>
          </a:xfrm>
          <a:prstGeom prst="roundRect">
            <a:avLst>
              <a:gd name="adj" fmla="val 6482"/>
            </a:avLst>
          </a:prstGeom>
          <a:solidFill>
            <a:srgbClr val="D6944A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PIPEDA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sng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Bill C27/AIDA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31C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3"/>
          <p:cNvGrpSpPr/>
          <p:nvPr/>
        </p:nvGrpSpPr>
        <p:grpSpPr>
          <a:xfrm>
            <a:off x="1163561" y="599477"/>
            <a:ext cx="6999364" cy="4291956"/>
            <a:chOff x="1509243" y="781694"/>
            <a:chExt cx="6999364" cy="4291956"/>
          </a:xfrm>
        </p:grpSpPr>
        <p:pic>
          <p:nvPicPr>
            <p:cNvPr id="289" name="Google Shape;289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09243" y="781694"/>
              <a:ext cx="6437934" cy="429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33"/>
            <p:cNvSpPr txBox="1"/>
            <p:nvPr/>
          </p:nvSpPr>
          <p:spPr>
            <a:xfrm>
              <a:off x="2362199" y="4328975"/>
              <a:ext cx="1577341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0" i="0" u="none" strike="noStrike" cap="none">
                  <a:solidFill>
                    <a:srgbClr val="1A9DCA"/>
                  </a:solidFill>
                  <a:latin typeface="Arial"/>
                  <a:ea typeface="Arial"/>
                  <a:cs typeface="Arial"/>
                  <a:sym typeface="Arial"/>
                </a:rPr>
                <a:t>Test, learn, low risk</a:t>
              </a:r>
              <a:endParaRPr/>
            </a:p>
          </p:txBody>
        </p:sp>
        <p:sp>
          <p:nvSpPr>
            <p:cNvPr id="291" name="Google Shape;291;p33"/>
            <p:cNvSpPr txBox="1"/>
            <p:nvPr/>
          </p:nvSpPr>
          <p:spPr>
            <a:xfrm>
              <a:off x="3939540" y="3170735"/>
              <a:ext cx="1577341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0" i="0" u="none" strike="noStrike" cap="none">
                  <a:solidFill>
                    <a:srgbClr val="9EC9E9"/>
                  </a:solidFill>
                  <a:latin typeface="Arial"/>
                  <a:ea typeface="Arial"/>
                  <a:cs typeface="Arial"/>
                  <a:sym typeface="Arial"/>
                </a:rPr>
                <a:t>Human in the loop</a:t>
              </a:r>
              <a:endParaRPr/>
            </a:p>
          </p:txBody>
        </p:sp>
        <p:sp>
          <p:nvSpPr>
            <p:cNvPr id="292" name="Google Shape;292;p33"/>
            <p:cNvSpPr txBox="1"/>
            <p:nvPr/>
          </p:nvSpPr>
          <p:spPr>
            <a:xfrm>
              <a:off x="6116955" y="2134842"/>
              <a:ext cx="239165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0" i="0" u="none" strike="noStrike" cap="none">
                  <a:solidFill>
                    <a:srgbClr val="FEDF5D"/>
                  </a:solidFill>
                  <a:latin typeface="Arial"/>
                  <a:ea typeface="Arial"/>
                  <a:cs typeface="Arial"/>
                  <a:sym typeface="Arial"/>
                </a:rPr>
                <a:t>Infrastructure &amp; decision making</a:t>
              </a:r>
              <a:endParaRPr/>
            </a:p>
          </p:txBody>
        </p:sp>
      </p:grpSp>
      <p:sp>
        <p:nvSpPr>
          <p:cNvPr id="293" name="Google Shape;293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200"/>
              <a:t>Roadmap: Crawl – Walk – Run </a:t>
            </a:r>
            <a:endParaRPr sz="2200"/>
          </a:p>
        </p:txBody>
      </p:sp>
      <p:sp>
        <p:nvSpPr>
          <p:cNvPr id="294" name="Google Shape;294;p33"/>
          <p:cNvSpPr txBox="1"/>
          <p:nvPr/>
        </p:nvSpPr>
        <p:spPr>
          <a:xfrm>
            <a:off x="7418946" y="4262662"/>
            <a:ext cx="1857375" cy="33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None/>
            </a:pPr>
            <a:r>
              <a:rPr lang="en" sz="1400" b="0" i="1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Scan for materials</a:t>
            </a:r>
            <a:endParaRPr sz="1200" b="0" i="1" u="none" strike="noStrike" cap="none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295" name="Google Shape;29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5496" y="3957983"/>
            <a:ext cx="933450" cy="93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74" y="0"/>
            <a:ext cx="771525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2167" y="2197100"/>
            <a:ext cx="385333" cy="3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5"/>
          <p:cNvSpPr txBox="1">
            <a:spLocks noGrp="1"/>
          </p:cNvSpPr>
          <p:nvPr>
            <p:ph type="title"/>
          </p:nvPr>
        </p:nvSpPr>
        <p:spPr>
          <a:xfrm>
            <a:off x="2028300" y="689825"/>
            <a:ext cx="50874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en">
                <a:solidFill>
                  <a:srgbClr val="D5511E"/>
                </a:solidFill>
              </a:rPr>
              <a:t>Thank you!</a:t>
            </a:r>
            <a:endParaRPr>
              <a:solidFill>
                <a:srgbClr val="D5511E"/>
              </a:solidFill>
            </a:endParaRPr>
          </a:p>
        </p:txBody>
      </p:sp>
      <p:sp>
        <p:nvSpPr>
          <p:cNvPr id="307" name="Google Shape;307;p35"/>
          <p:cNvSpPr txBox="1">
            <a:spLocks noGrp="1"/>
          </p:cNvSpPr>
          <p:nvPr>
            <p:ph type="subTitle" idx="1"/>
          </p:nvPr>
        </p:nvSpPr>
        <p:spPr>
          <a:xfrm>
            <a:off x="2028300" y="1912850"/>
            <a:ext cx="508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Olya Sanakoev / </a:t>
            </a:r>
            <a:r>
              <a:rPr lang="en" u="sng">
                <a:solidFill>
                  <a:schemeClr val="hlink"/>
                </a:solidFill>
                <a:hlinkClick r:id="rId3"/>
              </a:rPr>
              <a:t>olya@olya.org</a:t>
            </a:r>
            <a:endParaRPr/>
          </a:p>
        </p:txBody>
      </p:sp>
      <p:pic>
        <p:nvPicPr>
          <p:cNvPr id="308" name="Google Shape;30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0434" y="2362200"/>
            <a:ext cx="486313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5"/>
          <p:cNvSpPr txBox="1"/>
          <p:nvPr/>
        </p:nvSpPr>
        <p:spPr>
          <a:xfrm>
            <a:off x="4358320" y="2854700"/>
            <a:ext cx="1857375" cy="33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None/>
            </a:pPr>
            <a:r>
              <a:rPr lang="en" sz="1400" b="0" i="1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Scan for materials</a:t>
            </a:r>
            <a:endParaRPr sz="1200" b="0" i="1" u="none" strike="noStrike" cap="none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310" name="Google Shape;310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6996" y="2553050"/>
            <a:ext cx="933450" cy="93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272" y="993458"/>
            <a:ext cx="3720249" cy="186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3397" y="993456"/>
            <a:ext cx="2480187" cy="186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63197" y="993458"/>
            <a:ext cx="1979633" cy="1860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" name="Google Shape;187;p22"/>
          <p:cNvGrpSpPr/>
          <p:nvPr/>
        </p:nvGrpSpPr>
        <p:grpSpPr>
          <a:xfrm>
            <a:off x="2657479" y="3395220"/>
            <a:ext cx="4156105" cy="986197"/>
            <a:chOff x="2273724" y="3334260"/>
            <a:chExt cx="4156105" cy="986197"/>
          </a:xfrm>
        </p:grpSpPr>
        <p:pic>
          <p:nvPicPr>
            <p:cNvPr id="188" name="Google Shape;188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59920" y="3334260"/>
              <a:ext cx="3169909" cy="9861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2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73724" y="3334260"/>
              <a:ext cx="986196" cy="9861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0" name="Google Shape;190;p22"/>
          <p:cNvSpPr/>
          <p:nvPr/>
        </p:nvSpPr>
        <p:spPr>
          <a:xfrm>
            <a:off x="2621756" y="3395218"/>
            <a:ext cx="4191827" cy="986199"/>
          </a:xfrm>
          <a:custGeom>
            <a:avLst/>
            <a:gdLst/>
            <a:ahLst/>
            <a:cxnLst/>
            <a:rect l="l" t="t" r="r" b="b"/>
            <a:pathLst>
              <a:path w="4205718" h="1281555" extrusionOk="0">
                <a:moveTo>
                  <a:pt x="4205718" y="1069546"/>
                </a:moveTo>
                <a:lnTo>
                  <a:pt x="4205718" y="1281555"/>
                </a:lnTo>
                <a:lnTo>
                  <a:pt x="3993709" y="1281555"/>
                </a:lnTo>
                <a:cubicBezTo>
                  <a:pt x="4110798" y="1281555"/>
                  <a:pt x="4205718" y="1186635"/>
                  <a:pt x="4205718" y="1069546"/>
                </a:cubicBezTo>
                <a:close/>
                <a:moveTo>
                  <a:pt x="0" y="1069546"/>
                </a:moveTo>
                <a:cubicBezTo>
                  <a:pt x="0" y="1186635"/>
                  <a:pt x="94920" y="1281555"/>
                  <a:pt x="212009" y="1281555"/>
                </a:cubicBezTo>
                <a:lnTo>
                  <a:pt x="0" y="1281555"/>
                </a:lnTo>
                <a:close/>
                <a:moveTo>
                  <a:pt x="0" y="0"/>
                </a:moveTo>
                <a:lnTo>
                  <a:pt x="4205718" y="0"/>
                </a:lnTo>
                <a:lnTo>
                  <a:pt x="4205718" y="221534"/>
                </a:lnTo>
                <a:cubicBezTo>
                  <a:pt x="4205718" y="104445"/>
                  <a:pt x="4110798" y="9525"/>
                  <a:pt x="3993709" y="9525"/>
                </a:cubicBezTo>
                <a:lnTo>
                  <a:pt x="212009" y="9525"/>
                </a:lnTo>
                <a:cubicBezTo>
                  <a:pt x="94920" y="9525"/>
                  <a:pt x="0" y="104445"/>
                  <a:pt x="0" y="221534"/>
                </a:cubicBezTo>
                <a:close/>
              </a:path>
            </a:pathLst>
          </a:custGeom>
          <a:solidFill>
            <a:srgbClr val="000034"/>
          </a:solidFill>
          <a:ln w="25400" cap="flat" cmpd="sng">
            <a:solidFill>
              <a:srgbClr val="0000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/>
          <p:nvPr/>
        </p:nvSpPr>
        <p:spPr>
          <a:xfrm>
            <a:off x="4570234" y="1063979"/>
            <a:ext cx="2947500" cy="2947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3"/>
          <p:cNvSpPr txBox="1"/>
          <p:nvPr/>
        </p:nvSpPr>
        <p:spPr>
          <a:xfrm>
            <a:off x="1380453" y="1265875"/>
            <a:ext cx="29346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27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Artificial Intelligence: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7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Making the machine act (provide an output) in an intelligent way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3"/>
          <p:cNvSpPr/>
          <p:nvPr/>
        </p:nvSpPr>
        <p:spPr>
          <a:xfrm>
            <a:off x="4991780" y="2039402"/>
            <a:ext cx="1878000" cy="1878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ML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3"/>
          <p:cNvSpPr txBox="1"/>
          <p:nvPr/>
        </p:nvSpPr>
        <p:spPr>
          <a:xfrm>
            <a:off x="1380452" y="2168371"/>
            <a:ext cx="29346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27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Machine learning: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7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Method to learn from data (aka experience) in order to improve quality of output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3"/>
          <p:cNvSpPr/>
          <p:nvPr/>
        </p:nvSpPr>
        <p:spPr>
          <a:xfrm>
            <a:off x="5500695" y="2978301"/>
            <a:ext cx="859800" cy="859800"/>
          </a:xfrm>
          <a:prstGeom prst="ellipse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DL</a:t>
            </a:r>
            <a:endParaRPr sz="2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3"/>
          <p:cNvSpPr txBox="1"/>
          <p:nvPr/>
        </p:nvSpPr>
        <p:spPr>
          <a:xfrm>
            <a:off x="1393370" y="3070866"/>
            <a:ext cx="29346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27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Deep learning: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7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specific way to make machines learn by allowing data to be less structured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6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07" name="Google Shape;20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8962" y="567426"/>
            <a:ext cx="6306075" cy="420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F29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/>
          <p:nvPr/>
        </p:nvSpPr>
        <p:spPr>
          <a:xfrm>
            <a:off x="0" y="4381500"/>
            <a:ext cx="9144000" cy="762000"/>
          </a:xfrm>
          <a:prstGeom prst="rect">
            <a:avLst/>
          </a:prstGeom>
          <a:solidFill>
            <a:srgbClr val="964C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5"/>
          <p:cNvSpPr txBox="1"/>
          <p:nvPr/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i="0" u="none" strike="noStrike" cap="none">
                <a:solidFill>
                  <a:srgbClr val="FEDF5D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Same AI. Different Instructions. Different Results.</a:t>
            </a:r>
            <a:endParaRPr sz="2200" i="0" u="none" strike="noStrike" cap="none">
              <a:solidFill>
                <a:srgbClr val="FEDF5D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sp>
        <p:nvSpPr>
          <p:cNvPr id="214" name="Google Shape;214;p25"/>
          <p:cNvSpPr/>
          <p:nvPr/>
        </p:nvSpPr>
        <p:spPr>
          <a:xfrm>
            <a:off x="0" y="4140200"/>
            <a:ext cx="1752600" cy="762000"/>
          </a:xfrm>
          <a:prstGeom prst="rect">
            <a:avLst/>
          </a:prstGeom>
          <a:solidFill>
            <a:srgbClr val="964C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5"/>
          <p:cNvSpPr/>
          <p:nvPr/>
        </p:nvSpPr>
        <p:spPr>
          <a:xfrm>
            <a:off x="7416800" y="4086226"/>
            <a:ext cx="1727200" cy="973931"/>
          </a:xfrm>
          <a:prstGeom prst="rect">
            <a:avLst/>
          </a:prstGeom>
          <a:solidFill>
            <a:srgbClr val="964C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2642" y="1351459"/>
            <a:ext cx="5694158" cy="3792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6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200"/>
              <a:t>What makes a great prompt?</a:t>
            </a:r>
            <a:endParaRPr sz="2200"/>
          </a:p>
        </p:txBody>
      </p:sp>
      <p:sp>
        <p:nvSpPr>
          <p:cNvPr id="222" name="Google Shape;222;p26"/>
          <p:cNvSpPr txBox="1"/>
          <p:nvPr/>
        </p:nvSpPr>
        <p:spPr>
          <a:xfrm>
            <a:off x="-323850" y="925200"/>
            <a:ext cx="5895575" cy="304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71600" marR="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clear and simple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Give context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State your specific goal — are you asking it to </a:t>
            </a:r>
            <a:r>
              <a:rPr lang="en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explain, summarize, or analyze</a:t>
            </a:r>
            <a:r>
              <a:rPr lang="en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 any limits or constraints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And, this is a big one: give it a role.</a:t>
            </a:r>
            <a:br>
              <a:rPr lang="en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Try saying: </a:t>
            </a:r>
            <a:r>
              <a:rPr lang="en" sz="15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“Act as a data analyst”</a:t>
            </a:r>
            <a:r>
              <a:rPr lang="en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en" sz="15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“Act as an internal auditor”</a:t>
            </a:r>
            <a:r>
              <a:rPr lang="en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— and watch how the tone and structure shift.</a:t>
            </a:r>
            <a:br>
              <a:rPr lang="en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9240" y="2171700"/>
            <a:ext cx="2806501" cy="1871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 txBox="1"/>
          <p:nvPr/>
        </p:nvSpPr>
        <p:spPr>
          <a:xfrm>
            <a:off x="1653450" y="4280648"/>
            <a:ext cx="1857375" cy="33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ebo"/>
              <a:buNone/>
            </a:pPr>
            <a:r>
              <a:rPr lang="en" sz="1400" b="0" i="1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Scan for materials</a:t>
            </a:r>
            <a:endParaRPr sz="1200" b="0" i="1" u="none" strike="noStrike" cap="none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225" name="Google Shape;22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3975969"/>
            <a:ext cx="933450" cy="93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200"/>
              <a:t>Using AI: Personal Playground</a:t>
            </a:r>
            <a:endParaRPr sz="2200"/>
          </a:p>
        </p:txBody>
      </p:sp>
      <p:pic>
        <p:nvPicPr>
          <p:cNvPr id="231" name="Google Shape;23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600" y="1397572"/>
            <a:ext cx="3337560" cy="2578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6796" y="1135252"/>
            <a:ext cx="2327361" cy="155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 descr="Generated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8923" y="2971377"/>
            <a:ext cx="2146758" cy="143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39195" y="1975372"/>
            <a:ext cx="1657961" cy="1657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C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200"/>
              <a:t>Using AI: Document Retrieval</a:t>
            </a:r>
            <a:endParaRPr sz="2200"/>
          </a:p>
        </p:txBody>
      </p:sp>
      <p:pic>
        <p:nvPicPr>
          <p:cNvPr id="240" name="Google Shape;240;p28" descr="Gener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797" y="1285875"/>
            <a:ext cx="295275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8" descr="Generated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4454" y="1285875"/>
            <a:ext cx="295275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1673" y="2435581"/>
            <a:ext cx="1940653" cy="653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15740" y="1195885"/>
            <a:ext cx="3389700" cy="3392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8" name="Google Shape;248;p29"/>
          <p:cNvSpPr txBox="1"/>
          <p:nvPr/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 Tight SemiBold"/>
              <a:buNone/>
            </a:pPr>
            <a:r>
              <a:rPr lang="en" sz="22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Using AI: Data Analysis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nerative AI Project Proposal by Slidesgo">
  <a:themeElements>
    <a:clrScheme name="Simple Light">
      <a:dk1>
        <a:srgbClr val="F5F5F5"/>
      </a:dk1>
      <a:lt1>
        <a:srgbClr val="000034"/>
      </a:lt1>
      <a:dk2>
        <a:srgbClr val="FFFF00"/>
      </a:dk2>
      <a:lt2>
        <a:srgbClr val="0FFCF4"/>
      </a:lt2>
      <a:accent1>
        <a:srgbClr val="BAFFFF"/>
      </a:accent1>
      <a:accent2>
        <a:srgbClr val="81B4F3"/>
      </a:accent2>
      <a:accent3>
        <a:srgbClr val="847DFB"/>
      </a:accent3>
      <a:accent4>
        <a:srgbClr val="C242F6"/>
      </a:accent4>
      <a:accent5>
        <a:srgbClr val="9C00B8"/>
      </a:accent5>
      <a:accent6>
        <a:srgbClr val="E06D19"/>
      </a:accent6>
      <a:hlink>
        <a:srgbClr val="F5F5F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287</Words>
  <Application>Microsoft Office PowerPoint</Application>
  <PresentationFormat>On-screen Show (16:9)</PresentationFormat>
  <Paragraphs>50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Anaheim</vt:lpstr>
      <vt:lpstr>Inter Tight SemiBold</vt:lpstr>
      <vt:lpstr>Raleway</vt:lpstr>
      <vt:lpstr>Nunito Light</vt:lpstr>
      <vt:lpstr>PT Sans</vt:lpstr>
      <vt:lpstr>Heebo</vt:lpstr>
      <vt:lpstr>Generative AI Project Proposal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makes a great prompt?</vt:lpstr>
      <vt:lpstr>Using AI: Personal Playground</vt:lpstr>
      <vt:lpstr>Using AI: Document Retrieval</vt:lpstr>
      <vt:lpstr>PowerPoint Presentation</vt:lpstr>
      <vt:lpstr>PowerPoint Presentation</vt:lpstr>
      <vt:lpstr>Checklist: your foundations</vt:lpstr>
      <vt:lpstr>Legal Landscape</vt:lpstr>
      <vt:lpstr>Roadmap: Crawl – Walk – Run 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FONOM</dc:creator>
  <cp:lastModifiedBy>Mac Bain</cp:lastModifiedBy>
  <cp:revision>1</cp:revision>
  <dcterms:modified xsi:type="dcterms:W3CDTF">2025-05-09T16:12:12Z</dcterms:modified>
</cp:coreProperties>
</file>